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760" r:id="rId2"/>
    <p:sldId id="761" r:id="rId3"/>
    <p:sldId id="754" r:id="rId4"/>
    <p:sldId id="755" r:id="rId5"/>
    <p:sldId id="756" r:id="rId6"/>
    <p:sldId id="757" r:id="rId7"/>
    <p:sldId id="763" r:id="rId8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yannick LEJEUNE" initials="ML" lastIdx="1" clrIdx="0">
    <p:extLst>
      <p:ext uri="{19B8F6BF-5375-455C-9EA6-DF929625EA0E}">
        <p15:presenceInfo xmlns:p15="http://schemas.microsoft.com/office/powerpoint/2012/main" userId="S::maryannick.lejeune@enseignement-catholique.bzh::0bdc2181-b8fa-40cd-a999-b9de8d814a6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F4E8"/>
    <a:srgbClr val="9BEFDD"/>
    <a:srgbClr val="FFD243"/>
    <a:srgbClr val="FFDE75"/>
    <a:srgbClr val="8FFF8F"/>
    <a:srgbClr val="AEECD7"/>
    <a:srgbClr val="89E3C5"/>
    <a:srgbClr val="B3F3E5"/>
    <a:srgbClr val="B3FFB3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775" autoAdjust="0"/>
    <p:restoredTop sz="94660"/>
  </p:normalViewPr>
  <p:slideViewPr>
    <p:cSldViewPr>
      <p:cViewPr varScale="1">
        <p:scale>
          <a:sx n="59" d="100"/>
          <a:sy n="59" d="100"/>
        </p:scale>
        <p:origin x="2310" y="3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87BDD20-2350-4A8C-B9E9-59A5085165C8}" type="doc">
      <dgm:prSet loTypeId="urn:microsoft.com/office/officeart/2005/8/layout/list1" loCatId="list" qsTypeId="urn:microsoft.com/office/officeart/2005/8/quickstyle/simple3" qsCatId="simple" csTypeId="urn:microsoft.com/office/officeart/2005/8/colors/accent2_2" csCatId="accent2" phldr="1"/>
      <dgm:spPr/>
      <dgm:t>
        <a:bodyPr/>
        <a:lstStyle/>
        <a:p>
          <a:endParaRPr lang="fr-FR"/>
        </a:p>
      </dgm:t>
    </dgm:pt>
    <dgm:pt modelId="{B1FD8DF0-3090-4BB3-82D6-0E44C6D40540}">
      <dgm:prSet phldrT="[Texte]" custT="1"/>
      <dgm:spPr/>
      <dgm:t>
        <a:bodyPr/>
        <a:lstStyle/>
        <a:p>
          <a:pPr rtl="0"/>
          <a:r>
            <a:rPr lang="fr-FR" sz="1100" dirty="0">
              <a:latin typeface="Calibri Light" panose="020F0302020204030204"/>
            </a:rPr>
            <a:t>Une école ouverte sur le monde</a:t>
          </a:r>
          <a:endParaRPr lang="fr-FR" sz="1100" dirty="0"/>
        </a:p>
      </dgm:t>
    </dgm:pt>
    <dgm:pt modelId="{82D00599-DAB1-44C5-AC39-C16677F562B4}" type="parTrans" cxnId="{B6112BF1-8812-4C2A-B78E-036A8A4EEBCD}">
      <dgm:prSet/>
      <dgm:spPr/>
      <dgm:t>
        <a:bodyPr/>
        <a:lstStyle/>
        <a:p>
          <a:endParaRPr lang="fr-FR"/>
        </a:p>
      </dgm:t>
    </dgm:pt>
    <dgm:pt modelId="{75B044A6-C95A-460D-9C70-38BCA0E5D49A}" type="sibTrans" cxnId="{B6112BF1-8812-4C2A-B78E-036A8A4EEBCD}">
      <dgm:prSet/>
      <dgm:spPr/>
      <dgm:t>
        <a:bodyPr/>
        <a:lstStyle/>
        <a:p>
          <a:endParaRPr lang="fr-FR"/>
        </a:p>
      </dgm:t>
    </dgm:pt>
    <dgm:pt modelId="{2A6C7505-5B8E-4FF6-ADD0-DF573772815F}">
      <dgm:prSet phldrT="[Texte]" custT="1"/>
      <dgm:spPr/>
      <dgm:t>
        <a:bodyPr/>
        <a:lstStyle/>
        <a:p>
          <a:r>
            <a:rPr lang="fr-FR" sz="1100" dirty="0">
              <a:latin typeface="+mj-lt"/>
            </a:rPr>
            <a:t>Favoriser l'apprentissage de l’anglais dès la maternelle,</a:t>
          </a:r>
        </a:p>
      </dgm:t>
    </dgm:pt>
    <dgm:pt modelId="{7FBB61EB-F6A0-4899-B771-9170499D75A8}" type="parTrans" cxnId="{7DED908E-D238-418D-AE37-69CC9BDCD89A}">
      <dgm:prSet/>
      <dgm:spPr/>
      <dgm:t>
        <a:bodyPr/>
        <a:lstStyle/>
        <a:p>
          <a:endParaRPr lang="fr-FR"/>
        </a:p>
      </dgm:t>
    </dgm:pt>
    <dgm:pt modelId="{2DF65A72-843E-4812-B223-C57998D597BC}" type="sibTrans" cxnId="{7DED908E-D238-418D-AE37-69CC9BDCD89A}">
      <dgm:prSet/>
      <dgm:spPr/>
      <dgm:t>
        <a:bodyPr/>
        <a:lstStyle/>
        <a:p>
          <a:endParaRPr lang="fr-FR"/>
        </a:p>
      </dgm:t>
    </dgm:pt>
    <dgm:pt modelId="{AC997720-64A2-4893-A353-FBA968602A4E}">
      <dgm:prSet phldrT="[Texte]" custT="1"/>
      <dgm:spPr/>
      <dgm:t>
        <a:bodyPr/>
        <a:lstStyle/>
        <a:p>
          <a:r>
            <a:rPr lang="fr-FR" sz="1100" dirty="0"/>
            <a:t>Education Artistique et culturelle</a:t>
          </a:r>
        </a:p>
      </dgm:t>
    </dgm:pt>
    <dgm:pt modelId="{CCE8A971-3A00-4F2F-8CC2-C41B3A93F297}" type="parTrans" cxnId="{1B8ACF7C-EC43-46D7-9BF7-7A721B6D88A0}">
      <dgm:prSet/>
      <dgm:spPr/>
      <dgm:t>
        <a:bodyPr/>
        <a:lstStyle/>
        <a:p>
          <a:endParaRPr lang="fr-FR"/>
        </a:p>
      </dgm:t>
    </dgm:pt>
    <dgm:pt modelId="{CF27F1FE-96AA-4E95-8391-C317D52A2123}" type="sibTrans" cxnId="{1B8ACF7C-EC43-46D7-9BF7-7A721B6D88A0}">
      <dgm:prSet/>
      <dgm:spPr/>
      <dgm:t>
        <a:bodyPr/>
        <a:lstStyle/>
        <a:p>
          <a:endParaRPr lang="fr-FR"/>
        </a:p>
      </dgm:t>
    </dgm:pt>
    <dgm:pt modelId="{65C47737-23AC-4E25-8321-A22FCF1CA957}">
      <dgm:prSet phldrT="[Texte]" custT="1"/>
      <dgm:spPr/>
      <dgm:t>
        <a:bodyPr/>
        <a:lstStyle/>
        <a:p>
          <a:r>
            <a:rPr lang="fr-FR" sz="1100" dirty="0"/>
            <a:t>Ouvrir les élèves à la culture artistique.</a:t>
          </a:r>
        </a:p>
      </dgm:t>
    </dgm:pt>
    <dgm:pt modelId="{544F4737-3D8C-43D5-86E9-5186BC3F4874}" type="parTrans" cxnId="{DD683F60-EC7E-446A-9D3F-985A5F33A252}">
      <dgm:prSet/>
      <dgm:spPr/>
      <dgm:t>
        <a:bodyPr/>
        <a:lstStyle/>
        <a:p>
          <a:endParaRPr lang="fr-FR"/>
        </a:p>
      </dgm:t>
    </dgm:pt>
    <dgm:pt modelId="{7209F4E2-74BB-418B-BB80-3706917AFF19}" type="sibTrans" cxnId="{DD683F60-EC7E-446A-9D3F-985A5F33A252}">
      <dgm:prSet/>
      <dgm:spPr/>
      <dgm:t>
        <a:bodyPr/>
        <a:lstStyle/>
        <a:p>
          <a:endParaRPr lang="fr-FR"/>
        </a:p>
      </dgm:t>
    </dgm:pt>
    <dgm:pt modelId="{BDD37BB1-8E8B-4164-B231-E8AB2D23A0F0}">
      <dgm:prSet phldrT="[Texte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fr-FR" sz="1100" dirty="0"/>
            <a:t>Proposer le chant chorale aux élèves de CM2 en lien avec le collège.</a:t>
          </a:r>
        </a:p>
      </dgm:t>
    </dgm:pt>
    <dgm:pt modelId="{B7D3A7B4-9DD5-4239-939F-183B99E2050E}" type="parTrans" cxnId="{4813BB4E-C425-4779-BF7A-554CB16E8AED}">
      <dgm:prSet/>
      <dgm:spPr/>
      <dgm:t>
        <a:bodyPr/>
        <a:lstStyle/>
        <a:p>
          <a:endParaRPr lang="fr-FR"/>
        </a:p>
      </dgm:t>
    </dgm:pt>
    <dgm:pt modelId="{596C235D-8E7F-4389-AD6D-0448A6757A2A}" type="sibTrans" cxnId="{4813BB4E-C425-4779-BF7A-554CB16E8AED}">
      <dgm:prSet/>
      <dgm:spPr/>
      <dgm:t>
        <a:bodyPr/>
        <a:lstStyle/>
        <a:p>
          <a:endParaRPr lang="fr-FR"/>
        </a:p>
      </dgm:t>
    </dgm:pt>
    <dgm:pt modelId="{A9321DD1-556B-445C-BF18-71A1E4AA8481}">
      <dgm:prSet phldrT="[Texte]" custT="1"/>
      <dgm:spPr/>
      <dgm:t>
        <a:bodyPr/>
        <a:lstStyle/>
        <a:p>
          <a:pPr rtl="0"/>
          <a:r>
            <a:rPr lang="fr-FR" sz="1100" dirty="0">
              <a:latin typeface="Calibri Light" panose="020F0302020204030204"/>
            </a:rPr>
            <a:t>Une école du sport</a:t>
          </a:r>
          <a:endParaRPr lang="fr-FR" sz="1100" dirty="0"/>
        </a:p>
      </dgm:t>
    </dgm:pt>
    <dgm:pt modelId="{3CB101CF-7977-4525-8CA3-12063E42EFB4}" type="parTrans" cxnId="{8824E8C5-C275-42DA-B3DD-D9F5A896E6A1}">
      <dgm:prSet/>
      <dgm:spPr/>
      <dgm:t>
        <a:bodyPr/>
        <a:lstStyle/>
        <a:p>
          <a:endParaRPr lang="fr-FR"/>
        </a:p>
      </dgm:t>
    </dgm:pt>
    <dgm:pt modelId="{F181DC41-6C1E-441B-B7F8-1A1EC94F2B27}" type="sibTrans" cxnId="{8824E8C5-C275-42DA-B3DD-D9F5A896E6A1}">
      <dgm:prSet/>
      <dgm:spPr/>
      <dgm:t>
        <a:bodyPr/>
        <a:lstStyle/>
        <a:p>
          <a:endParaRPr lang="fr-FR"/>
        </a:p>
      </dgm:t>
    </dgm:pt>
    <dgm:pt modelId="{11F7E711-4302-40D1-B8A1-46FF473BAFFB}">
      <dgm:prSet phldrT="[Texte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fr-FR" sz="1100" dirty="0"/>
            <a:t>Développer chez l’élève son esprit critique</a:t>
          </a:r>
          <a:r>
            <a:rPr lang="fr-FR" sz="600" dirty="0"/>
            <a:t>.</a:t>
          </a:r>
        </a:p>
      </dgm:t>
    </dgm:pt>
    <dgm:pt modelId="{6876CAD1-2BF5-4AC2-9773-7284840D7FDA}" type="parTrans" cxnId="{AB35D8D4-80FB-43C0-82F3-3DBD1EDBF0B4}">
      <dgm:prSet/>
      <dgm:spPr/>
      <dgm:t>
        <a:bodyPr/>
        <a:lstStyle/>
        <a:p>
          <a:endParaRPr lang="fr-FR"/>
        </a:p>
      </dgm:t>
    </dgm:pt>
    <dgm:pt modelId="{269A92C0-A750-4AB3-98E0-D561FBB2599D}" type="sibTrans" cxnId="{AB35D8D4-80FB-43C0-82F3-3DBD1EDBF0B4}">
      <dgm:prSet/>
      <dgm:spPr/>
      <dgm:t>
        <a:bodyPr/>
        <a:lstStyle/>
        <a:p>
          <a:endParaRPr lang="fr-FR"/>
        </a:p>
      </dgm:t>
    </dgm:pt>
    <dgm:pt modelId="{F5B98D56-3D80-410A-A44B-6B4C8D12D0F2}">
      <dgm:prSet phldr="0" custT="1"/>
      <dgm:spPr/>
      <dgm:t>
        <a:bodyPr/>
        <a:lstStyle/>
        <a:p>
          <a:pPr rtl="0"/>
          <a:r>
            <a:rPr lang="fr-FR" sz="1100" dirty="0"/>
            <a:t>Permettre à l’enfant de s’épanouir</a:t>
          </a:r>
          <a:r>
            <a:rPr lang="fr-FR" sz="1100" b="1" dirty="0"/>
            <a:t> </a:t>
          </a:r>
          <a:r>
            <a:rPr lang="fr-FR" sz="1100" dirty="0"/>
            <a:t>en développant tous ses talents et encourageant toute forme d’intelligence</a:t>
          </a:r>
          <a:endParaRPr lang="en-US" sz="1100" dirty="0"/>
        </a:p>
      </dgm:t>
    </dgm:pt>
    <dgm:pt modelId="{2D407200-78BF-434F-928C-70DD4056DDE2}" type="parTrans" cxnId="{EF3E4BA8-784E-4247-B715-C2D3D9C404CE}">
      <dgm:prSet/>
      <dgm:spPr/>
      <dgm:t>
        <a:bodyPr/>
        <a:lstStyle/>
        <a:p>
          <a:endParaRPr lang="fr-FR"/>
        </a:p>
      </dgm:t>
    </dgm:pt>
    <dgm:pt modelId="{98B97765-E1FC-4FB2-9ABD-F9B414905CEC}" type="sibTrans" cxnId="{EF3E4BA8-784E-4247-B715-C2D3D9C404CE}">
      <dgm:prSet/>
      <dgm:spPr/>
      <dgm:t>
        <a:bodyPr/>
        <a:lstStyle/>
        <a:p>
          <a:endParaRPr lang="fr-FR"/>
        </a:p>
      </dgm:t>
    </dgm:pt>
    <dgm:pt modelId="{5DB049CD-C488-4F02-9FFC-C061BA1B6356}">
      <dgm:prSet custT="1"/>
      <dgm:spPr/>
      <dgm:t>
        <a:bodyPr/>
        <a:lstStyle/>
        <a:p>
          <a:r>
            <a:rPr lang="fr-FR" sz="1100" dirty="0"/>
            <a:t>Développer chez l’élève le goût et le besoin du sport ,</a:t>
          </a:r>
        </a:p>
      </dgm:t>
    </dgm:pt>
    <dgm:pt modelId="{8EE0B079-A692-4BD6-A768-9B012D9E6964}" type="parTrans" cxnId="{5A3DE953-4B2A-4E69-BD75-46D2E543DAAF}">
      <dgm:prSet/>
      <dgm:spPr/>
      <dgm:t>
        <a:bodyPr/>
        <a:lstStyle/>
        <a:p>
          <a:endParaRPr lang="fr-FR"/>
        </a:p>
      </dgm:t>
    </dgm:pt>
    <dgm:pt modelId="{62BCD1BB-7F54-4F04-969B-96503277EA9B}" type="sibTrans" cxnId="{5A3DE953-4B2A-4E69-BD75-46D2E543DAAF}">
      <dgm:prSet/>
      <dgm:spPr/>
      <dgm:t>
        <a:bodyPr/>
        <a:lstStyle/>
        <a:p>
          <a:endParaRPr lang="fr-FR"/>
        </a:p>
      </dgm:t>
    </dgm:pt>
    <dgm:pt modelId="{9C8E982C-9627-4072-8B7A-576851F59C3C}">
      <dgm:prSet custT="1"/>
      <dgm:spPr/>
      <dgm:t>
        <a:bodyPr/>
        <a:lstStyle/>
        <a:p>
          <a:r>
            <a:rPr lang="fr-FR" sz="1100" dirty="0"/>
            <a:t>Pratiquer 30 minutes de sport par jour.</a:t>
          </a:r>
        </a:p>
      </dgm:t>
    </dgm:pt>
    <dgm:pt modelId="{FB157673-EA47-4B6E-9CDF-9F7ED3C9E831}" type="parTrans" cxnId="{A6DAA96E-A6E8-400D-B756-3AC1D400ADB2}">
      <dgm:prSet/>
      <dgm:spPr/>
      <dgm:t>
        <a:bodyPr/>
        <a:lstStyle/>
        <a:p>
          <a:endParaRPr lang="fr-FR"/>
        </a:p>
      </dgm:t>
    </dgm:pt>
    <dgm:pt modelId="{20FD0C11-5CE3-4A33-9C16-97F18C8C6BC1}" type="sibTrans" cxnId="{A6DAA96E-A6E8-400D-B756-3AC1D400ADB2}">
      <dgm:prSet/>
      <dgm:spPr/>
      <dgm:t>
        <a:bodyPr/>
        <a:lstStyle/>
        <a:p>
          <a:endParaRPr lang="fr-FR"/>
        </a:p>
      </dgm:t>
    </dgm:pt>
    <dgm:pt modelId="{35074804-598D-486A-9A6E-2E5ACCA8C092}">
      <dgm:prSet custT="1"/>
      <dgm:spPr/>
      <dgm:t>
        <a:bodyPr/>
        <a:lstStyle/>
        <a:p>
          <a:r>
            <a:rPr lang="fr-FR" sz="1100" dirty="0">
              <a:latin typeface="+mj-lt"/>
            </a:rPr>
            <a:t>Faire vivre la semaine des langues</a:t>
          </a:r>
        </a:p>
      </dgm:t>
    </dgm:pt>
    <dgm:pt modelId="{7CD57CBC-FCEA-4518-B162-7969F491EC58}" type="parTrans" cxnId="{ABEDBB4E-95C7-4B73-B133-D2E2C5303379}">
      <dgm:prSet/>
      <dgm:spPr/>
      <dgm:t>
        <a:bodyPr/>
        <a:lstStyle/>
        <a:p>
          <a:endParaRPr lang="fr-FR"/>
        </a:p>
      </dgm:t>
    </dgm:pt>
    <dgm:pt modelId="{469FDAF8-0EEA-4A20-909D-C19BB3605E91}" type="sibTrans" cxnId="{ABEDBB4E-95C7-4B73-B133-D2E2C5303379}">
      <dgm:prSet/>
      <dgm:spPr/>
      <dgm:t>
        <a:bodyPr/>
        <a:lstStyle/>
        <a:p>
          <a:endParaRPr lang="fr-FR"/>
        </a:p>
      </dgm:t>
    </dgm:pt>
    <dgm:pt modelId="{17FB6692-D6B0-4202-A7BB-383D946C692A}">
      <dgm:prSet custT="1"/>
      <dgm:spPr/>
      <dgm:t>
        <a:bodyPr/>
        <a:lstStyle/>
        <a:p>
          <a:r>
            <a:rPr lang="fr-FR" sz="1100" dirty="0">
              <a:latin typeface="+mj-lt"/>
            </a:rPr>
            <a:t>Mettre en avant la richesse de notre école grâce à l’inter culturalité et à la filière bilingue.</a:t>
          </a:r>
          <a:endParaRPr lang="en-US" sz="1100" dirty="0">
            <a:latin typeface="+mj-lt"/>
          </a:endParaRPr>
        </a:p>
      </dgm:t>
    </dgm:pt>
    <dgm:pt modelId="{B0581D48-8F90-48B3-AD11-33FC37E5024B}" type="parTrans" cxnId="{140E4E70-5DFE-4409-B0B0-651CFE61612F}">
      <dgm:prSet/>
      <dgm:spPr/>
      <dgm:t>
        <a:bodyPr/>
        <a:lstStyle/>
        <a:p>
          <a:endParaRPr lang="fr-FR"/>
        </a:p>
      </dgm:t>
    </dgm:pt>
    <dgm:pt modelId="{60299040-A694-4372-BA32-09F4EF4DBF9E}" type="sibTrans" cxnId="{140E4E70-5DFE-4409-B0B0-651CFE61612F}">
      <dgm:prSet/>
      <dgm:spPr/>
      <dgm:t>
        <a:bodyPr/>
        <a:lstStyle/>
        <a:p>
          <a:endParaRPr lang="fr-FR"/>
        </a:p>
      </dgm:t>
    </dgm:pt>
    <dgm:pt modelId="{B946D0B2-3F81-46E8-97D9-3B93587C4A63}">
      <dgm:prSet custT="1"/>
      <dgm:spPr/>
      <dgm:t>
        <a:bodyPr/>
        <a:lstStyle/>
        <a:p>
          <a:r>
            <a:rPr lang="fr-FR" sz="1100" dirty="0"/>
            <a:t>Tisser des liens : s’ouvrir sur le monde extérieur, être en relation, travailler en coopération, proposer des activités culturelles et sportives.</a:t>
          </a:r>
          <a:endParaRPr lang="en-US" sz="1100" dirty="0"/>
        </a:p>
      </dgm:t>
    </dgm:pt>
    <dgm:pt modelId="{C1A6F4DE-B943-4A90-A90D-BBD7AD7CCA0F}" type="parTrans" cxnId="{A95ABEF1-55E5-49BC-91C4-7648ADE35438}">
      <dgm:prSet/>
      <dgm:spPr/>
      <dgm:t>
        <a:bodyPr/>
        <a:lstStyle/>
        <a:p>
          <a:endParaRPr lang="fr-FR"/>
        </a:p>
      </dgm:t>
    </dgm:pt>
    <dgm:pt modelId="{0778AC7F-4993-4279-9378-51870D6D1670}" type="sibTrans" cxnId="{A95ABEF1-55E5-49BC-91C4-7648ADE35438}">
      <dgm:prSet/>
      <dgm:spPr/>
      <dgm:t>
        <a:bodyPr/>
        <a:lstStyle/>
        <a:p>
          <a:endParaRPr lang="fr-FR"/>
        </a:p>
      </dgm:t>
    </dgm:pt>
    <dgm:pt modelId="{AF67D224-7D5B-4C0F-BFA8-BC20B8E97A1A}" type="pres">
      <dgm:prSet presAssocID="{587BDD20-2350-4A8C-B9E9-59A5085165C8}" presName="linear" presStyleCnt="0">
        <dgm:presLayoutVars>
          <dgm:dir/>
          <dgm:animLvl val="lvl"/>
          <dgm:resizeHandles val="exact"/>
        </dgm:presLayoutVars>
      </dgm:prSet>
      <dgm:spPr/>
    </dgm:pt>
    <dgm:pt modelId="{691A18FA-205E-436A-BF6E-F107C53E5EED}" type="pres">
      <dgm:prSet presAssocID="{B1FD8DF0-3090-4BB3-82D6-0E44C6D40540}" presName="parentLin" presStyleCnt="0"/>
      <dgm:spPr/>
    </dgm:pt>
    <dgm:pt modelId="{E3706C6C-FF7B-48B7-AF26-897FA8B4AAD6}" type="pres">
      <dgm:prSet presAssocID="{B1FD8DF0-3090-4BB3-82D6-0E44C6D40540}" presName="parentLeftMargin" presStyleLbl="node1" presStyleIdx="0" presStyleCnt="3"/>
      <dgm:spPr/>
    </dgm:pt>
    <dgm:pt modelId="{A8C7DB09-C668-4662-8CBF-BD37F24FA144}" type="pres">
      <dgm:prSet presAssocID="{B1FD8DF0-3090-4BB3-82D6-0E44C6D40540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472C4AF9-8CB3-4FC5-8DF6-349108B3E569}" type="pres">
      <dgm:prSet presAssocID="{B1FD8DF0-3090-4BB3-82D6-0E44C6D40540}" presName="negativeSpace" presStyleCnt="0"/>
      <dgm:spPr/>
    </dgm:pt>
    <dgm:pt modelId="{471FEB6D-E557-4B20-AB65-26F2C6B52EB8}" type="pres">
      <dgm:prSet presAssocID="{B1FD8DF0-3090-4BB3-82D6-0E44C6D40540}" presName="childText" presStyleLbl="conFgAcc1" presStyleIdx="0" presStyleCnt="3">
        <dgm:presLayoutVars>
          <dgm:bulletEnabled val="1"/>
        </dgm:presLayoutVars>
      </dgm:prSet>
      <dgm:spPr/>
    </dgm:pt>
    <dgm:pt modelId="{BD7A0B61-D756-4836-9577-6E4D4748DEEC}" type="pres">
      <dgm:prSet presAssocID="{75B044A6-C95A-460D-9C70-38BCA0E5D49A}" presName="spaceBetweenRectangles" presStyleCnt="0"/>
      <dgm:spPr/>
    </dgm:pt>
    <dgm:pt modelId="{8AB5A90D-BF67-4E1A-BBFC-21F41508AE45}" type="pres">
      <dgm:prSet presAssocID="{AC997720-64A2-4893-A353-FBA968602A4E}" presName="parentLin" presStyleCnt="0"/>
      <dgm:spPr/>
    </dgm:pt>
    <dgm:pt modelId="{0AF7E1B3-18FA-4814-BFAD-5041A98D629C}" type="pres">
      <dgm:prSet presAssocID="{AC997720-64A2-4893-A353-FBA968602A4E}" presName="parentLeftMargin" presStyleLbl="node1" presStyleIdx="0" presStyleCnt="3"/>
      <dgm:spPr/>
    </dgm:pt>
    <dgm:pt modelId="{77B3CFE5-EA40-408C-B387-67BF9351EC73}" type="pres">
      <dgm:prSet presAssocID="{AC997720-64A2-4893-A353-FBA968602A4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0A202DE5-1DAA-4B62-9B6E-D277C7164B88}" type="pres">
      <dgm:prSet presAssocID="{AC997720-64A2-4893-A353-FBA968602A4E}" presName="negativeSpace" presStyleCnt="0"/>
      <dgm:spPr/>
    </dgm:pt>
    <dgm:pt modelId="{6768CEBE-F54A-42C6-8BB5-54E044C48013}" type="pres">
      <dgm:prSet presAssocID="{AC997720-64A2-4893-A353-FBA968602A4E}" presName="childText" presStyleLbl="conFgAcc1" presStyleIdx="1" presStyleCnt="3">
        <dgm:presLayoutVars>
          <dgm:bulletEnabled val="1"/>
        </dgm:presLayoutVars>
      </dgm:prSet>
      <dgm:spPr/>
    </dgm:pt>
    <dgm:pt modelId="{537DE18C-56F8-4C87-9DC1-9109F013F2C8}" type="pres">
      <dgm:prSet presAssocID="{CF27F1FE-96AA-4E95-8391-C317D52A2123}" presName="spaceBetweenRectangles" presStyleCnt="0"/>
      <dgm:spPr/>
    </dgm:pt>
    <dgm:pt modelId="{68228847-CA16-4E23-B589-A5A68A98C2E5}" type="pres">
      <dgm:prSet presAssocID="{A9321DD1-556B-445C-BF18-71A1E4AA8481}" presName="parentLin" presStyleCnt="0"/>
      <dgm:spPr/>
    </dgm:pt>
    <dgm:pt modelId="{43894F13-78E2-4F0F-A5A2-15304B8BF669}" type="pres">
      <dgm:prSet presAssocID="{A9321DD1-556B-445C-BF18-71A1E4AA8481}" presName="parentLeftMargin" presStyleLbl="node1" presStyleIdx="1" presStyleCnt="3"/>
      <dgm:spPr/>
    </dgm:pt>
    <dgm:pt modelId="{B9107928-CEE6-4D44-B3D4-ACC6727E3F35}" type="pres">
      <dgm:prSet presAssocID="{A9321DD1-556B-445C-BF18-71A1E4AA8481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0445C60A-4B1F-4ABC-9BA2-1C0328DD8827}" type="pres">
      <dgm:prSet presAssocID="{A9321DD1-556B-445C-BF18-71A1E4AA8481}" presName="negativeSpace" presStyleCnt="0"/>
      <dgm:spPr/>
    </dgm:pt>
    <dgm:pt modelId="{AED1860D-56D0-4CF0-94C2-BDCFAB055ABA}" type="pres">
      <dgm:prSet presAssocID="{A9321DD1-556B-445C-BF18-71A1E4AA8481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4C572B0A-4ED8-4D7C-981C-DA67CE77A889}" type="presOf" srcId="{9C8E982C-9627-4072-8B7A-576851F59C3C}" destId="{AED1860D-56D0-4CF0-94C2-BDCFAB055ABA}" srcOrd="0" destOrd="2" presId="urn:microsoft.com/office/officeart/2005/8/layout/list1"/>
    <dgm:cxn modelId="{B3D0300F-EA08-44DF-9478-96D13703179E}" type="presOf" srcId="{A9321DD1-556B-445C-BF18-71A1E4AA8481}" destId="{43894F13-78E2-4F0F-A5A2-15304B8BF669}" srcOrd="0" destOrd="0" presId="urn:microsoft.com/office/officeart/2005/8/layout/list1"/>
    <dgm:cxn modelId="{7FD1CD24-28F3-4024-BBB7-BB4D6E363B44}" type="presOf" srcId="{AC997720-64A2-4893-A353-FBA968602A4E}" destId="{77B3CFE5-EA40-408C-B387-67BF9351EC73}" srcOrd="1" destOrd="0" presId="urn:microsoft.com/office/officeart/2005/8/layout/list1"/>
    <dgm:cxn modelId="{597EEA29-C8DE-49AB-A9B2-3E696EED9B95}" type="presOf" srcId="{B946D0B2-3F81-46E8-97D9-3B93587C4A63}" destId="{471FEB6D-E557-4B20-AB65-26F2C6B52EB8}" srcOrd="0" destOrd="3" presId="urn:microsoft.com/office/officeart/2005/8/layout/list1"/>
    <dgm:cxn modelId="{7C4C8333-F914-4EA7-B8F0-BE22B73D1256}" type="presOf" srcId="{587BDD20-2350-4A8C-B9E9-59A5085165C8}" destId="{AF67D224-7D5B-4C0F-BFA8-BC20B8E97A1A}" srcOrd="0" destOrd="0" presId="urn:microsoft.com/office/officeart/2005/8/layout/list1"/>
    <dgm:cxn modelId="{DD683F60-EC7E-446A-9D3F-985A5F33A252}" srcId="{AC997720-64A2-4893-A353-FBA968602A4E}" destId="{65C47737-23AC-4E25-8321-A22FCF1CA957}" srcOrd="0" destOrd="0" parTransId="{544F4737-3D8C-43D5-86E9-5186BC3F4874}" sibTransId="{7209F4E2-74BB-418B-BB80-3706917AFF19}"/>
    <dgm:cxn modelId="{43338D67-2EF2-4D6E-B22B-E50F765EE166}" type="presOf" srcId="{5DB049CD-C488-4F02-9FFC-C061BA1B6356}" destId="{AED1860D-56D0-4CF0-94C2-BDCFAB055ABA}" srcOrd="0" destOrd="1" presId="urn:microsoft.com/office/officeart/2005/8/layout/list1"/>
    <dgm:cxn modelId="{39267569-6F99-439F-BCD4-BF79687BC0E8}" type="presOf" srcId="{11F7E711-4302-40D1-B8A1-46FF473BAFFB}" destId="{6768CEBE-F54A-42C6-8BB5-54E044C48013}" srcOrd="0" destOrd="2" presId="urn:microsoft.com/office/officeart/2005/8/layout/list1"/>
    <dgm:cxn modelId="{A6DAA96E-A6E8-400D-B756-3AC1D400ADB2}" srcId="{A9321DD1-556B-445C-BF18-71A1E4AA8481}" destId="{9C8E982C-9627-4072-8B7A-576851F59C3C}" srcOrd="2" destOrd="0" parTransId="{FB157673-EA47-4B6E-9CDF-9F7ED3C9E831}" sibTransId="{20FD0C11-5CE3-4A33-9C16-97F18C8C6BC1}"/>
    <dgm:cxn modelId="{4813BB4E-C425-4779-BF7A-554CB16E8AED}" srcId="{AC997720-64A2-4893-A353-FBA968602A4E}" destId="{BDD37BB1-8E8B-4164-B231-E8AB2D23A0F0}" srcOrd="1" destOrd="0" parTransId="{B7D3A7B4-9DD5-4239-939F-183B99E2050E}" sibTransId="{596C235D-8E7F-4389-AD6D-0448A6757A2A}"/>
    <dgm:cxn modelId="{ABEDBB4E-95C7-4B73-B133-D2E2C5303379}" srcId="{B1FD8DF0-3090-4BB3-82D6-0E44C6D40540}" destId="{35074804-598D-486A-9A6E-2E5ACCA8C092}" srcOrd="1" destOrd="0" parTransId="{7CD57CBC-FCEA-4518-B162-7969F491EC58}" sibTransId="{469FDAF8-0EEA-4A20-909D-C19BB3605E91}"/>
    <dgm:cxn modelId="{140E4E70-5DFE-4409-B0B0-651CFE61612F}" srcId="{B1FD8DF0-3090-4BB3-82D6-0E44C6D40540}" destId="{17FB6692-D6B0-4202-A7BB-383D946C692A}" srcOrd="2" destOrd="0" parTransId="{B0581D48-8F90-48B3-AD11-33FC37E5024B}" sibTransId="{60299040-A694-4372-BA32-09F4EF4DBF9E}"/>
    <dgm:cxn modelId="{CE09DC50-03B3-442F-848B-14C17A709C3A}" type="presOf" srcId="{B1FD8DF0-3090-4BB3-82D6-0E44C6D40540}" destId="{A8C7DB09-C668-4662-8CBF-BD37F24FA144}" srcOrd="1" destOrd="0" presId="urn:microsoft.com/office/officeart/2005/8/layout/list1"/>
    <dgm:cxn modelId="{AC3B5053-4C83-4D30-8558-B08A23B8CC9F}" type="presOf" srcId="{F5B98D56-3D80-410A-A44B-6B4C8D12D0F2}" destId="{AED1860D-56D0-4CF0-94C2-BDCFAB055ABA}" srcOrd="0" destOrd="0" presId="urn:microsoft.com/office/officeart/2005/8/layout/list1"/>
    <dgm:cxn modelId="{5A3DE953-4B2A-4E69-BD75-46D2E543DAAF}" srcId="{A9321DD1-556B-445C-BF18-71A1E4AA8481}" destId="{5DB049CD-C488-4F02-9FFC-C061BA1B6356}" srcOrd="1" destOrd="0" parTransId="{8EE0B079-A692-4BD6-A768-9B012D9E6964}" sibTransId="{62BCD1BB-7F54-4F04-969B-96503277EA9B}"/>
    <dgm:cxn modelId="{1B8ACF7C-EC43-46D7-9BF7-7A721B6D88A0}" srcId="{587BDD20-2350-4A8C-B9E9-59A5085165C8}" destId="{AC997720-64A2-4893-A353-FBA968602A4E}" srcOrd="1" destOrd="0" parTransId="{CCE8A971-3A00-4F2F-8CC2-C41B3A93F297}" sibTransId="{CF27F1FE-96AA-4E95-8391-C317D52A2123}"/>
    <dgm:cxn modelId="{7DED908E-D238-418D-AE37-69CC9BDCD89A}" srcId="{B1FD8DF0-3090-4BB3-82D6-0E44C6D40540}" destId="{2A6C7505-5B8E-4FF6-ADD0-DF573772815F}" srcOrd="0" destOrd="0" parTransId="{7FBB61EB-F6A0-4899-B771-9170499D75A8}" sibTransId="{2DF65A72-843E-4812-B223-C57998D597BC}"/>
    <dgm:cxn modelId="{C9E2F08E-C029-45EA-BDE2-8BA7C720185F}" type="presOf" srcId="{A9321DD1-556B-445C-BF18-71A1E4AA8481}" destId="{B9107928-CEE6-4D44-B3D4-ACC6727E3F35}" srcOrd="1" destOrd="0" presId="urn:microsoft.com/office/officeart/2005/8/layout/list1"/>
    <dgm:cxn modelId="{705B6E9A-6258-4BA0-ABB6-A65B427E6BDF}" type="presOf" srcId="{B1FD8DF0-3090-4BB3-82D6-0E44C6D40540}" destId="{E3706C6C-FF7B-48B7-AF26-897FA8B4AAD6}" srcOrd="0" destOrd="0" presId="urn:microsoft.com/office/officeart/2005/8/layout/list1"/>
    <dgm:cxn modelId="{4A12909B-99FE-4847-BF01-7CF77695D5F4}" type="presOf" srcId="{17FB6692-D6B0-4202-A7BB-383D946C692A}" destId="{471FEB6D-E557-4B20-AB65-26F2C6B52EB8}" srcOrd="0" destOrd="2" presId="urn:microsoft.com/office/officeart/2005/8/layout/list1"/>
    <dgm:cxn modelId="{0E04389D-029F-46D7-A8CB-21345E76D4EA}" type="presOf" srcId="{2A6C7505-5B8E-4FF6-ADD0-DF573772815F}" destId="{471FEB6D-E557-4B20-AB65-26F2C6B52EB8}" srcOrd="0" destOrd="0" presId="urn:microsoft.com/office/officeart/2005/8/layout/list1"/>
    <dgm:cxn modelId="{EF3E4BA8-784E-4247-B715-C2D3D9C404CE}" srcId="{A9321DD1-556B-445C-BF18-71A1E4AA8481}" destId="{F5B98D56-3D80-410A-A44B-6B4C8D12D0F2}" srcOrd="0" destOrd="0" parTransId="{2D407200-78BF-434F-928C-70DD4056DDE2}" sibTransId="{98B97765-E1FC-4FB2-9ABD-F9B414905CEC}"/>
    <dgm:cxn modelId="{8824E8C5-C275-42DA-B3DD-D9F5A896E6A1}" srcId="{587BDD20-2350-4A8C-B9E9-59A5085165C8}" destId="{A9321DD1-556B-445C-BF18-71A1E4AA8481}" srcOrd="2" destOrd="0" parTransId="{3CB101CF-7977-4525-8CA3-12063E42EFB4}" sibTransId="{F181DC41-6C1E-441B-B7F8-1A1EC94F2B27}"/>
    <dgm:cxn modelId="{ECAB50CE-E2CE-4544-9FA9-8BFF3FFDC748}" type="presOf" srcId="{65C47737-23AC-4E25-8321-A22FCF1CA957}" destId="{6768CEBE-F54A-42C6-8BB5-54E044C48013}" srcOrd="0" destOrd="0" presId="urn:microsoft.com/office/officeart/2005/8/layout/list1"/>
    <dgm:cxn modelId="{75E8AACE-0275-4E2E-B620-0FA101A62A1E}" type="presOf" srcId="{BDD37BB1-8E8B-4164-B231-E8AB2D23A0F0}" destId="{6768CEBE-F54A-42C6-8BB5-54E044C48013}" srcOrd="0" destOrd="1" presId="urn:microsoft.com/office/officeart/2005/8/layout/list1"/>
    <dgm:cxn modelId="{AB35D8D4-80FB-43C0-82F3-3DBD1EDBF0B4}" srcId="{AC997720-64A2-4893-A353-FBA968602A4E}" destId="{11F7E711-4302-40D1-B8A1-46FF473BAFFB}" srcOrd="2" destOrd="0" parTransId="{6876CAD1-2BF5-4AC2-9773-7284840D7FDA}" sibTransId="{269A92C0-A750-4AB3-98E0-D561FBB2599D}"/>
    <dgm:cxn modelId="{B6112BF1-8812-4C2A-B78E-036A8A4EEBCD}" srcId="{587BDD20-2350-4A8C-B9E9-59A5085165C8}" destId="{B1FD8DF0-3090-4BB3-82D6-0E44C6D40540}" srcOrd="0" destOrd="0" parTransId="{82D00599-DAB1-44C5-AC39-C16677F562B4}" sibTransId="{75B044A6-C95A-460D-9C70-38BCA0E5D49A}"/>
    <dgm:cxn modelId="{A95ABEF1-55E5-49BC-91C4-7648ADE35438}" srcId="{B1FD8DF0-3090-4BB3-82D6-0E44C6D40540}" destId="{B946D0B2-3F81-46E8-97D9-3B93587C4A63}" srcOrd="3" destOrd="0" parTransId="{C1A6F4DE-B943-4A90-A90D-BBD7AD7CCA0F}" sibTransId="{0778AC7F-4993-4279-9378-51870D6D1670}"/>
    <dgm:cxn modelId="{B13688F7-7792-48A9-9DD0-327885614195}" type="presOf" srcId="{35074804-598D-486A-9A6E-2E5ACCA8C092}" destId="{471FEB6D-E557-4B20-AB65-26F2C6B52EB8}" srcOrd="0" destOrd="1" presId="urn:microsoft.com/office/officeart/2005/8/layout/list1"/>
    <dgm:cxn modelId="{B030BBF7-7846-441F-87AB-5E1E975F57BD}" type="presOf" srcId="{AC997720-64A2-4893-A353-FBA968602A4E}" destId="{0AF7E1B3-18FA-4814-BFAD-5041A98D629C}" srcOrd="0" destOrd="0" presId="urn:microsoft.com/office/officeart/2005/8/layout/list1"/>
    <dgm:cxn modelId="{7AF1406F-1321-4E37-BFD5-3D066ED9FB90}" type="presParOf" srcId="{AF67D224-7D5B-4C0F-BFA8-BC20B8E97A1A}" destId="{691A18FA-205E-436A-BF6E-F107C53E5EED}" srcOrd="0" destOrd="0" presId="urn:microsoft.com/office/officeart/2005/8/layout/list1"/>
    <dgm:cxn modelId="{CA0F23D0-1525-4909-8482-F500B867B0D9}" type="presParOf" srcId="{691A18FA-205E-436A-BF6E-F107C53E5EED}" destId="{E3706C6C-FF7B-48B7-AF26-897FA8B4AAD6}" srcOrd="0" destOrd="0" presId="urn:microsoft.com/office/officeart/2005/8/layout/list1"/>
    <dgm:cxn modelId="{CD0C344E-85D8-4717-9187-E5D085F3EA0D}" type="presParOf" srcId="{691A18FA-205E-436A-BF6E-F107C53E5EED}" destId="{A8C7DB09-C668-4662-8CBF-BD37F24FA144}" srcOrd="1" destOrd="0" presId="urn:microsoft.com/office/officeart/2005/8/layout/list1"/>
    <dgm:cxn modelId="{C73874E5-D128-4BD3-BA94-F647EBA95AA1}" type="presParOf" srcId="{AF67D224-7D5B-4C0F-BFA8-BC20B8E97A1A}" destId="{472C4AF9-8CB3-4FC5-8DF6-349108B3E569}" srcOrd="1" destOrd="0" presId="urn:microsoft.com/office/officeart/2005/8/layout/list1"/>
    <dgm:cxn modelId="{1BF97134-F515-4214-91F4-7F7A189A71B5}" type="presParOf" srcId="{AF67D224-7D5B-4C0F-BFA8-BC20B8E97A1A}" destId="{471FEB6D-E557-4B20-AB65-26F2C6B52EB8}" srcOrd="2" destOrd="0" presId="urn:microsoft.com/office/officeart/2005/8/layout/list1"/>
    <dgm:cxn modelId="{E4C8909A-570D-43E5-8FBB-9D11902C504D}" type="presParOf" srcId="{AF67D224-7D5B-4C0F-BFA8-BC20B8E97A1A}" destId="{BD7A0B61-D756-4836-9577-6E4D4748DEEC}" srcOrd="3" destOrd="0" presId="urn:microsoft.com/office/officeart/2005/8/layout/list1"/>
    <dgm:cxn modelId="{799E7DC0-D8A7-4FAE-AF25-B0940B1F0189}" type="presParOf" srcId="{AF67D224-7D5B-4C0F-BFA8-BC20B8E97A1A}" destId="{8AB5A90D-BF67-4E1A-BBFC-21F41508AE45}" srcOrd="4" destOrd="0" presId="urn:microsoft.com/office/officeart/2005/8/layout/list1"/>
    <dgm:cxn modelId="{E9BEAD39-912E-47A9-9C35-9440ECCEF3C8}" type="presParOf" srcId="{8AB5A90D-BF67-4E1A-BBFC-21F41508AE45}" destId="{0AF7E1B3-18FA-4814-BFAD-5041A98D629C}" srcOrd="0" destOrd="0" presId="urn:microsoft.com/office/officeart/2005/8/layout/list1"/>
    <dgm:cxn modelId="{1032D134-3D49-478B-819B-FA3B62719F2B}" type="presParOf" srcId="{8AB5A90D-BF67-4E1A-BBFC-21F41508AE45}" destId="{77B3CFE5-EA40-408C-B387-67BF9351EC73}" srcOrd="1" destOrd="0" presId="urn:microsoft.com/office/officeart/2005/8/layout/list1"/>
    <dgm:cxn modelId="{BACD69CF-823C-4F88-992B-9A4F18AA43C3}" type="presParOf" srcId="{AF67D224-7D5B-4C0F-BFA8-BC20B8E97A1A}" destId="{0A202DE5-1DAA-4B62-9B6E-D277C7164B88}" srcOrd="5" destOrd="0" presId="urn:microsoft.com/office/officeart/2005/8/layout/list1"/>
    <dgm:cxn modelId="{EC8A2E87-DF94-49FE-8A48-B22718EC2ED5}" type="presParOf" srcId="{AF67D224-7D5B-4C0F-BFA8-BC20B8E97A1A}" destId="{6768CEBE-F54A-42C6-8BB5-54E044C48013}" srcOrd="6" destOrd="0" presId="urn:microsoft.com/office/officeart/2005/8/layout/list1"/>
    <dgm:cxn modelId="{4EC6D3AB-D1EA-42C8-9CAA-5365443FF333}" type="presParOf" srcId="{AF67D224-7D5B-4C0F-BFA8-BC20B8E97A1A}" destId="{537DE18C-56F8-4C87-9DC1-9109F013F2C8}" srcOrd="7" destOrd="0" presId="urn:microsoft.com/office/officeart/2005/8/layout/list1"/>
    <dgm:cxn modelId="{27E1AB67-DF97-4155-A887-68C289CC5240}" type="presParOf" srcId="{AF67D224-7D5B-4C0F-BFA8-BC20B8E97A1A}" destId="{68228847-CA16-4E23-B589-A5A68A98C2E5}" srcOrd="8" destOrd="0" presId="urn:microsoft.com/office/officeart/2005/8/layout/list1"/>
    <dgm:cxn modelId="{94FAD0C4-A489-442A-B69C-C6262D310736}" type="presParOf" srcId="{68228847-CA16-4E23-B589-A5A68A98C2E5}" destId="{43894F13-78E2-4F0F-A5A2-15304B8BF669}" srcOrd="0" destOrd="0" presId="urn:microsoft.com/office/officeart/2005/8/layout/list1"/>
    <dgm:cxn modelId="{DCAB3838-ABB0-47DE-AA1C-5827B9421C82}" type="presParOf" srcId="{68228847-CA16-4E23-B589-A5A68A98C2E5}" destId="{B9107928-CEE6-4D44-B3D4-ACC6727E3F35}" srcOrd="1" destOrd="0" presId="urn:microsoft.com/office/officeart/2005/8/layout/list1"/>
    <dgm:cxn modelId="{0AEB3085-554D-4C31-83F6-DC990D4EF947}" type="presParOf" srcId="{AF67D224-7D5B-4C0F-BFA8-BC20B8E97A1A}" destId="{0445C60A-4B1F-4ABC-9BA2-1C0328DD8827}" srcOrd="9" destOrd="0" presId="urn:microsoft.com/office/officeart/2005/8/layout/list1"/>
    <dgm:cxn modelId="{BAB53D8A-F797-4583-871B-ACEB5D7D4936}" type="presParOf" srcId="{AF67D224-7D5B-4C0F-BFA8-BC20B8E97A1A}" destId="{AED1860D-56D0-4CF0-94C2-BDCFAB055ABA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87BDD20-2350-4A8C-B9E9-59A5085165C8}" type="doc">
      <dgm:prSet loTypeId="urn:microsoft.com/office/officeart/2005/8/layout/list1" loCatId="list" qsTypeId="urn:microsoft.com/office/officeart/2005/8/quickstyle/simple3" qsCatId="simple" csTypeId="urn:microsoft.com/office/officeart/2005/8/colors/accent6_5" csCatId="accent6" phldr="1"/>
      <dgm:spPr/>
      <dgm:t>
        <a:bodyPr/>
        <a:lstStyle/>
        <a:p>
          <a:endParaRPr lang="fr-FR"/>
        </a:p>
      </dgm:t>
    </dgm:pt>
    <dgm:pt modelId="{B1FD8DF0-3090-4BB3-82D6-0E44C6D40540}">
      <dgm:prSet phldrT="[Texte]"/>
      <dgm:spPr/>
      <dgm:t>
        <a:bodyPr/>
        <a:lstStyle/>
        <a:p>
          <a:r>
            <a:rPr lang="fr-FR" dirty="0">
              <a:latin typeface="Calibri Light" panose="020F0302020204030204"/>
            </a:rPr>
            <a:t>Célébrer</a:t>
          </a:r>
          <a:endParaRPr lang="fr-FR" dirty="0"/>
        </a:p>
      </dgm:t>
    </dgm:pt>
    <dgm:pt modelId="{82D00599-DAB1-44C5-AC39-C16677F562B4}" type="parTrans" cxnId="{B6112BF1-8812-4C2A-B78E-036A8A4EEBCD}">
      <dgm:prSet/>
      <dgm:spPr/>
      <dgm:t>
        <a:bodyPr/>
        <a:lstStyle/>
        <a:p>
          <a:endParaRPr lang="fr-FR"/>
        </a:p>
      </dgm:t>
    </dgm:pt>
    <dgm:pt modelId="{75B044A6-C95A-460D-9C70-38BCA0E5D49A}" type="sibTrans" cxnId="{B6112BF1-8812-4C2A-B78E-036A8A4EEBCD}">
      <dgm:prSet/>
      <dgm:spPr/>
      <dgm:t>
        <a:bodyPr/>
        <a:lstStyle/>
        <a:p>
          <a:endParaRPr lang="fr-FR"/>
        </a:p>
      </dgm:t>
    </dgm:pt>
    <dgm:pt modelId="{2A6C7505-5B8E-4FF6-ADD0-DF573772815F}">
      <dgm:prSet phldrT="[Texte]"/>
      <dgm:spPr/>
      <dgm:t>
        <a:bodyPr/>
        <a:lstStyle/>
        <a:p>
          <a:pPr algn="l"/>
          <a:r>
            <a:rPr lang="fr-FR" dirty="0"/>
            <a:t>En vivant l’Evangile dans le quotidien de notre école.</a:t>
          </a:r>
        </a:p>
      </dgm:t>
    </dgm:pt>
    <dgm:pt modelId="{7FBB61EB-F6A0-4899-B771-9170499D75A8}" type="parTrans" cxnId="{7DED908E-D238-418D-AE37-69CC9BDCD89A}">
      <dgm:prSet/>
      <dgm:spPr/>
      <dgm:t>
        <a:bodyPr/>
        <a:lstStyle/>
        <a:p>
          <a:endParaRPr lang="fr-FR"/>
        </a:p>
      </dgm:t>
    </dgm:pt>
    <dgm:pt modelId="{2DF65A72-843E-4812-B223-C57998D597BC}" type="sibTrans" cxnId="{7DED908E-D238-418D-AE37-69CC9BDCD89A}">
      <dgm:prSet/>
      <dgm:spPr/>
      <dgm:t>
        <a:bodyPr/>
        <a:lstStyle/>
        <a:p>
          <a:endParaRPr lang="fr-FR"/>
        </a:p>
      </dgm:t>
    </dgm:pt>
    <dgm:pt modelId="{AC997720-64A2-4893-A353-FBA968602A4E}">
      <dgm:prSet phldrT="[Texte]"/>
      <dgm:spPr/>
      <dgm:t>
        <a:bodyPr/>
        <a:lstStyle/>
        <a:p>
          <a:r>
            <a:rPr lang="fr-FR" dirty="0">
              <a:latin typeface="Calibri Light" panose="020F0302020204030204"/>
            </a:rPr>
            <a:t>Partager</a:t>
          </a:r>
          <a:endParaRPr lang="fr-FR" dirty="0"/>
        </a:p>
      </dgm:t>
    </dgm:pt>
    <dgm:pt modelId="{CCE8A971-3A00-4F2F-8CC2-C41B3A93F297}" type="parTrans" cxnId="{1B8ACF7C-EC43-46D7-9BF7-7A721B6D88A0}">
      <dgm:prSet/>
      <dgm:spPr/>
      <dgm:t>
        <a:bodyPr/>
        <a:lstStyle/>
        <a:p>
          <a:endParaRPr lang="fr-FR"/>
        </a:p>
      </dgm:t>
    </dgm:pt>
    <dgm:pt modelId="{CF27F1FE-96AA-4E95-8391-C317D52A2123}" type="sibTrans" cxnId="{1B8ACF7C-EC43-46D7-9BF7-7A721B6D88A0}">
      <dgm:prSet/>
      <dgm:spPr/>
      <dgm:t>
        <a:bodyPr/>
        <a:lstStyle/>
        <a:p>
          <a:endParaRPr lang="fr-FR"/>
        </a:p>
      </dgm:t>
    </dgm:pt>
    <dgm:pt modelId="{65C47737-23AC-4E25-8321-A22FCF1CA957}">
      <dgm:prSet phldrT="[Texte]"/>
      <dgm:spPr/>
      <dgm:t>
        <a:bodyPr/>
        <a:lstStyle/>
        <a:p>
          <a:pPr algn="l" rtl="0"/>
          <a:r>
            <a:rPr lang="fr-FR" dirty="0"/>
            <a:t>Ouvrir l’enfant au monde par des </a:t>
          </a:r>
          <a:r>
            <a:rPr lang="fr-FR" b="0" dirty="0"/>
            <a:t>actions </a:t>
          </a:r>
          <a:r>
            <a:rPr lang="fr-FR" dirty="0"/>
            <a:t>de solidarité afin de mieux connaître l’autre.</a:t>
          </a:r>
        </a:p>
      </dgm:t>
    </dgm:pt>
    <dgm:pt modelId="{544F4737-3D8C-43D5-86E9-5186BC3F4874}" type="parTrans" cxnId="{DD683F60-EC7E-446A-9D3F-985A5F33A252}">
      <dgm:prSet/>
      <dgm:spPr/>
      <dgm:t>
        <a:bodyPr/>
        <a:lstStyle/>
        <a:p>
          <a:endParaRPr lang="fr-FR"/>
        </a:p>
      </dgm:t>
    </dgm:pt>
    <dgm:pt modelId="{7209F4E2-74BB-418B-BB80-3706917AFF19}" type="sibTrans" cxnId="{DD683F60-EC7E-446A-9D3F-985A5F33A252}">
      <dgm:prSet/>
      <dgm:spPr/>
      <dgm:t>
        <a:bodyPr/>
        <a:lstStyle/>
        <a:p>
          <a:endParaRPr lang="fr-FR"/>
        </a:p>
      </dgm:t>
    </dgm:pt>
    <dgm:pt modelId="{BDD37BB1-8E8B-4164-B231-E8AB2D23A0F0}">
      <dgm:prSet phldrT="[Texte]"/>
      <dgm:spPr/>
      <dgm:t>
        <a:bodyPr/>
        <a:lstStyle/>
        <a:p>
          <a:pPr algn="just">
            <a:buFont typeface="Arial" panose="020B0604020202020204" pitchFamily="34" charset="0"/>
            <a:buChar char="•"/>
          </a:pPr>
          <a:r>
            <a:rPr lang="fr-FR" dirty="0"/>
            <a:t>En vivant des temps et des actions de solidarité, d’échanges et de partage…</a:t>
          </a:r>
        </a:p>
      </dgm:t>
    </dgm:pt>
    <dgm:pt modelId="{B7D3A7B4-9DD5-4239-939F-183B99E2050E}" type="parTrans" cxnId="{4813BB4E-C425-4779-BF7A-554CB16E8AED}">
      <dgm:prSet/>
      <dgm:spPr/>
      <dgm:t>
        <a:bodyPr/>
        <a:lstStyle/>
        <a:p>
          <a:endParaRPr lang="fr-FR"/>
        </a:p>
      </dgm:t>
    </dgm:pt>
    <dgm:pt modelId="{596C235D-8E7F-4389-AD6D-0448A6757A2A}" type="sibTrans" cxnId="{4813BB4E-C425-4779-BF7A-554CB16E8AED}">
      <dgm:prSet/>
      <dgm:spPr/>
      <dgm:t>
        <a:bodyPr/>
        <a:lstStyle/>
        <a:p>
          <a:endParaRPr lang="fr-FR"/>
        </a:p>
      </dgm:t>
    </dgm:pt>
    <dgm:pt modelId="{CA19129D-25AF-42EC-9E29-EEE433EC481E}">
      <dgm:prSet phldr="0"/>
      <dgm:spPr/>
      <dgm:t>
        <a:bodyPr/>
        <a:lstStyle/>
        <a:p>
          <a:pPr algn="l" rtl="0"/>
          <a:r>
            <a:rPr lang="fr-FR" dirty="0"/>
            <a:t>Favoriser des temps d’intériorité pour permettre la rencontre avec Dieu et mieux se connaître.</a:t>
          </a:r>
        </a:p>
      </dgm:t>
    </dgm:pt>
    <dgm:pt modelId="{78545432-AE2D-442C-83B7-5711E9F30733}" type="parTrans" cxnId="{1FD525DC-BAB1-455C-81F5-7BCF45219568}">
      <dgm:prSet/>
      <dgm:spPr/>
      <dgm:t>
        <a:bodyPr/>
        <a:lstStyle/>
        <a:p>
          <a:endParaRPr lang="fr-FR"/>
        </a:p>
      </dgm:t>
    </dgm:pt>
    <dgm:pt modelId="{33A80312-72D8-41DA-91E4-F6492EA874E6}" type="sibTrans" cxnId="{1FD525DC-BAB1-455C-81F5-7BCF45219568}">
      <dgm:prSet/>
      <dgm:spPr/>
      <dgm:t>
        <a:bodyPr/>
        <a:lstStyle/>
        <a:p>
          <a:endParaRPr lang="fr-FR"/>
        </a:p>
      </dgm:t>
    </dgm:pt>
    <dgm:pt modelId="{35118442-5B55-4B52-9F3C-DAF78BE632D7}">
      <dgm:prSet phldr="0"/>
      <dgm:spPr/>
      <dgm:t>
        <a:bodyPr/>
        <a:lstStyle/>
        <a:p>
          <a:pPr algn="l"/>
          <a:r>
            <a:rPr lang="fr-FR" dirty="0"/>
            <a:t>En découvrant Jésus-Christ par des temps d’Eveil à la Foi et de Catéchèse, par des temps de célébrations.</a:t>
          </a:r>
        </a:p>
      </dgm:t>
    </dgm:pt>
    <dgm:pt modelId="{F4439699-A71C-474E-AD59-AC9D3A6F325A}" type="parTrans" cxnId="{2AF4CCBD-22F4-4446-BBC9-B4B565C6DA62}">
      <dgm:prSet/>
      <dgm:spPr/>
      <dgm:t>
        <a:bodyPr/>
        <a:lstStyle/>
        <a:p>
          <a:endParaRPr lang="fr-FR"/>
        </a:p>
      </dgm:t>
    </dgm:pt>
    <dgm:pt modelId="{C58B5829-F500-45B4-B713-23DAC6FC5A40}" type="sibTrans" cxnId="{2AF4CCBD-22F4-4446-BBC9-B4B565C6DA62}">
      <dgm:prSet/>
      <dgm:spPr/>
      <dgm:t>
        <a:bodyPr/>
        <a:lstStyle/>
        <a:p>
          <a:endParaRPr lang="fr-FR"/>
        </a:p>
      </dgm:t>
    </dgm:pt>
    <dgm:pt modelId="{2114069C-D8C1-470D-9832-DD05E303DECE}">
      <dgm:prSet phldr="0"/>
      <dgm:spPr/>
      <dgm:t>
        <a:bodyPr/>
        <a:lstStyle/>
        <a:p>
          <a:pPr algn="l"/>
          <a:r>
            <a:rPr lang="fr-FR" dirty="0"/>
            <a:t>En développant les relations avec la Paroisse</a:t>
          </a:r>
        </a:p>
      </dgm:t>
    </dgm:pt>
    <dgm:pt modelId="{9B49FF27-C1AC-4B5C-9B49-5D3A1A51C61D}" type="parTrans" cxnId="{AF859F2F-B9F2-4F77-9C11-69275C5A2E3A}">
      <dgm:prSet/>
      <dgm:spPr/>
      <dgm:t>
        <a:bodyPr/>
        <a:lstStyle/>
        <a:p>
          <a:endParaRPr lang="fr-FR"/>
        </a:p>
      </dgm:t>
    </dgm:pt>
    <dgm:pt modelId="{12FBEB09-65D7-4311-8C4F-EE0309DE8AB4}" type="sibTrans" cxnId="{AF859F2F-B9F2-4F77-9C11-69275C5A2E3A}">
      <dgm:prSet/>
      <dgm:spPr/>
      <dgm:t>
        <a:bodyPr/>
        <a:lstStyle/>
        <a:p>
          <a:endParaRPr lang="fr-FR"/>
        </a:p>
      </dgm:t>
    </dgm:pt>
    <dgm:pt modelId="{142AEBA3-6C79-4AD6-A573-266502F22921}" type="pres">
      <dgm:prSet presAssocID="{587BDD20-2350-4A8C-B9E9-59A5085165C8}" presName="linear" presStyleCnt="0">
        <dgm:presLayoutVars>
          <dgm:dir/>
          <dgm:animLvl val="lvl"/>
          <dgm:resizeHandles val="exact"/>
        </dgm:presLayoutVars>
      </dgm:prSet>
      <dgm:spPr/>
    </dgm:pt>
    <dgm:pt modelId="{6E3FC514-8D21-4CFA-A0A8-2F64DFA01807}" type="pres">
      <dgm:prSet presAssocID="{B1FD8DF0-3090-4BB3-82D6-0E44C6D40540}" presName="parentLin" presStyleCnt="0"/>
      <dgm:spPr/>
    </dgm:pt>
    <dgm:pt modelId="{2F57C9BD-B564-40D9-9445-0C49579877DC}" type="pres">
      <dgm:prSet presAssocID="{B1FD8DF0-3090-4BB3-82D6-0E44C6D40540}" presName="parentLeftMargin" presStyleLbl="node1" presStyleIdx="0" presStyleCnt="2"/>
      <dgm:spPr/>
    </dgm:pt>
    <dgm:pt modelId="{EF7B22E1-D452-4C63-8D3E-5C5D24CFF4CA}" type="pres">
      <dgm:prSet presAssocID="{B1FD8DF0-3090-4BB3-82D6-0E44C6D40540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0F5DD3C2-543E-40B9-B808-41840434E932}" type="pres">
      <dgm:prSet presAssocID="{B1FD8DF0-3090-4BB3-82D6-0E44C6D40540}" presName="negativeSpace" presStyleCnt="0"/>
      <dgm:spPr/>
    </dgm:pt>
    <dgm:pt modelId="{038999A1-551F-4624-A1CE-CA8DE6A25381}" type="pres">
      <dgm:prSet presAssocID="{B1FD8DF0-3090-4BB3-82D6-0E44C6D40540}" presName="childText" presStyleLbl="conFgAcc1" presStyleIdx="0" presStyleCnt="2">
        <dgm:presLayoutVars>
          <dgm:bulletEnabled val="1"/>
        </dgm:presLayoutVars>
      </dgm:prSet>
      <dgm:spPr/>
    </dgm:pt>
    <dgm:pt modelId="{AC959188-2320-4500-AEEF-66FAD852F260}" type="pres">
      <dgm:prSet presAssocID="{75B044A6-C95A-460D-9C70-38BCA0E5D49A}" presName="spaceBetweenRectangles" presStyleCnt="0"/>
      <dgm:spPr/>
    </dgm:pt>
    <dgm:pt modelId="{F509E43F-9689-4FD6-B28A-4FEF0F21FE2B}" type="pres">
      <dgm:prSet presAssocID="{AC997720-64A2-4893-A353-FBA968602A4E}" presName="parentLin" presStyleCnt="0"/>
      <dgm:spPr/>
    </dgm:pt>
    <dgm:pt modelId="{F4E986A0-3AE4-4716-ABB0-F508225CAA9C}" type="pres">
      <dgm:prSet presAssocID="{AC997720-64A2-4893-A353-FBA968602A4E}" presName="parentLeftMargin" presStyleLbl="node1" presStyleIdx="0" presStyleCnt="2"/>
      <dgm:spPr/>
    </dgm:pt>
    <dgm:pt modelId="{9567B509-BD76-4743-89A6-A6A00F366678}" type="pres">
      <dgm:prSet presAssocID="{AC997720-64A2-4893-A353-FBA968602A4E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366D796F-3AD5-4F86-8F80-C64649A24196}" type="pres">
      <dgm:prSet presAssocID="{AC997720-64A2-4893-A353-FBA968602A4E}" presName="negativeSpace" presStyleCnt="0"/>
      <dgm:spPr/>
    </dgm:pt>
    <dgm:pt modelId="{6F50FD32-51BB-4460-AA77-A7C2276DB28A}" type="pres">
      <dgm:prSet presAssocID="{AC997720-64A2-4893-A353-FBA968602A4E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FC783300-F607-49DC-AD13-913812E14017}" type="presOf" srcId="{AC997720-64A2-4893-A353-FBA968602A4E}" destId="{F4E986A0-3AE4-4716-ABB0-F508225CAA9C}" srcOrd="0" destOrd="0" presId="urn:microsoft.com/office/officeart/2005/8/layout/list1"/>
    <dgm:cxn modelId="{ABEB5404-5847-45F5-A9CA-7D9BAAAA318D}" type="presOf" srcId="{35118442-5B55-4B52-9F3C-DAF78BE632D7}" destId="{038999A1-551F-4624-A1CE-CA8DE6A25381}" srcOrd="0" destOrd="2" presId="urn:microsoft.com/office/officeart/2005/8/layout/list1"/>
    <dgm:cxn modelId="{55253808-A449-4596-BE65-EC165103CAE8}" type="presOf" srcId="{CA19129D-25AF-42EC-9E29-EEE433EC481E}" destId="{038999A1-551F-4624-A1CE-CA8DE6A25381}" srcOrd="0" destOrd="0" presId="urn:microsoft.com/office/officeart/2005/8/layout/list1"/>
    <dgm:cxn modelId="{0C454728-1EE7-4B00-AB16-5B7EC5196894}" type="presOf" srcId="{AC997720-64A2-4893-A353-FBA968602A4E}" destId="{9567B509-BD76-4743-89A6-A6A00F366678}" srcOrd="1" destOrd="0" presId="urn:microsoft.com/office/officeart/2005/8/layout/list1"/>
    <dgm:cxn modelId="{AF859F2F-B9F2-4F77-9C11-69275C5A2E3A}" srcId="{CA19129D-25AF-42EC-9E29-EEE433EC481E}" destId="{2114069C-D8C1-470D-9832-DD05E303DECE}" srcOrd="2" destOrd="0" parTransId="{9B49FF27-C1AC-4B5C-9B49-5D3A1A51C61D}" sibTransId="{12FBEB09-65D7-4311-8C4F-EE0309DE8AB4}"/>
    <dgm:cxn modelId="{92253C5B-D8A2-4149-8773-6C9807195FD2}" type="presOf" srcId="{2A6C7505-5B8E-4FF6-ADD0-DF573772815F}" destId="{038999A1-551F-4624-A1CE-CA8DE6A25381}" srcOrd="0" destOrd="1" presId="urn:microsoft.com/office/officeart/2005/8/layout/list1"/>
    <dgm:cxn modelId="{DD683F60-EC7E-446A-9D3F-985A5F33A252}" srcId="{AC997720-64A2-4893-A353-FBA968602A4E}" destId="{65C47737-23AC-4E25-8321-A22FCF1CA957}" srcOrd="0" destOrd="0" parTransId="{544F4737-3D8C-43D5-86E9-5186BC3F4874}" sibTransId="{7209F4E2-74BB-418B-BB80-3706917AFF19}"/>
    <dgm:cxn modelId="{41FF7D4C-8DE5-4437-A3FE-9B8024B686FE}" type="presOf" srcId="{B1FD8DF0-3090-4BB3-82D6-0E44C6D40540}" destId="{EF7B22E1-D452-4C63-8D3E-5C5D24CFF4CA}" srcOrd="1" destOrd="0" presId="urn:microsoft.com/office/officeart/2005/8/layout/list1"/>
    <dgm:cxn modelId="{4813BB4E-C425-4779-BF7A-554CB16E8AED}" srcId="{65C47737-23AC-4E25-8321-A22FCF1CA957}" destId="{BDD37BB1-8E8B-4164-B231-E8AB2D23A0F0}" srcOrd="0" destOrd="0" parTransId="{B7D3A7B4-9DD5-4239-939F-183B99E2050E}" sibTransId="{596C235D-8E7F-4389-AD6D-0448A6757A2A}"/>
    <dgm:cxn modelId="{1B8ACF7C-EC43-46D7-9BF7-7A721B6D88A0}" srcId="{587BDD20-2350-4A8C-B9E9-59A5085165C8}" destId="{AC997720-64A2-4893-A353-FBA968602A4E}" srcOrd="1" destOrd="0" parTransId="{CCE8A971-3A00-4F2F-8CC2-C41B3A93F297}" sibTransId="{CF27F1FE-96AA-4E95-8391-C317D52A2123}"/>
    <dgm:cxn modelId="{6F688D85-599B-4EC2-BAC6-637691DD6C7A}" type="presOf" srcId="{B1FD8DF0-3090-4BB3-82D6-0E44C6D40540}" destId="{2F57C9BD-B564-40D9-9445-0C49579877DC}" srcOrd="0" destOrd="0" presId="urn:microsoft.com/office/officeart/2005/8/layout/list1"/>
    <dgm:cxn modelId="{C1F93A89-E106-4082-B133-97654F8AEE24}" type="presOf" srcId="{587BDD20-2350-4A8C-B9E9-59A5085165C8}" destId="{142AEBA3-6C79-4AD6-A573-266502F22921}" srcOrd="0" destOrd="0" presId="urn:microsoft.com/office/officeart/2005/8/layout/list1"/>
    <dgm:cxn modelId="{7DED908E-D238-418D-AE37-69CC9BDCD89A}" srcId="{CA19129D-25AF-42EC-9E29-EEE433EC481E}" destId="{2A6C7505-5B8E-4FF6-ADD0-DF573772815F}" srcOrd="0" destOrd="0" parTransId="{7FBB61EB-F6A0-4899-B771-9170499D75A8}" sibTransId="{2DF65A72-843E-4812-B223-C57998D597BC}"/>
    <dgm:cxn modelId="{32C56290-4417-42B0-A04C-6CA52976072E}" type="presOf" srcId="{2114069C-D8C1-470D-9832-DD05E303DECE}" destId="{038999A1-551F-4624-A1CE-CA8DE6A25381}" srcOrd="0" destOrd="3" presId="urn:microsoft.com/office/officeart/2005/8/layout/list1"/>
    <dgm:cxn modelId="{2AF4CCBD-22F4-4446-BBC9-B4B565C6DA62}" srcId="{CA19129D-25AF-42EC-9E29-EEE433EC481E}" destId="{35118442-5B55-4B52-9F3C-DAF78BE632D7}" srcOrd="1" destOrd="0" parTransId="{F4439699-A71C-474E-AD59-AC9D3A6F325A}" sibTransId="{C58B5829-F500-45B4-B713-23DAC6FC5A40}"/>
    <dgm:cxn modelId="{46DAD3D2-59D4-40F5-A784-287043B72430}" type="presOf" srcId="{BDD37BB1-8E8B-4164-B231-E8AB2D23A0F0}" destId="{6F50FD32-51BB-4460-AA77-A7C2276DB28A}" srcOrd="0" destOrd="1" presId="urn:microsoft.com/office/officeart/2005/8/layout/list1"/>
    <dgm:cxn modelId="{1FD525DC-BAB1-455C-81F5-7BCF45219568}" srcId="{B1FD8DF0-3090-4BB3-82D6-0E44C6D40540}" destId="{CA19129D-25AF-42EC-9E29-EEE433EC481E}" srcOrd="0" destOrd="0" parTransId="{78545432-AE2D-442C-83B7-5711E9F30733}" sibTransId="{33A80312-72D8-41DA-91E4-F6492EA874E6}"/>
    <dgm:cxn modelId="{B6112BF1-8812-4C2A-B78E-036A8A4EEBCD}" srcId="{587BDD20-2350-4A8C-B9E9-59A5085165C8}" destId="{B1FD8DF0-3090-4BB3-82D6-0E44C6D40540}" srcOrd="0" destOrd="0" parTransId="{82D00599-DAB1-44C5-AC39-C16677F562B4}" sibTransId="{75B044A6-C95A-460D-9C70-38BCA0E5D49A}"/>
    <dgm:cxn modelId="{2A6252F5-7E51-4DBA-989E-86B06343F2DC}" type="presOf" srcId="{65C47737-23AC-4E25-8321-A22FCF1CA957}" destId="{6F50FD32-51BB-4460-AA77-A7C2276DB28A}" srcOrd="0" destOrd="0" presId="urn:microsoft.com/office/officeart/2005/8/layout/list1"/>
    <dgm:cxn modelId="{45C01273-167A-4D5A-BCEC-C3D39BDCF364}" type="presParOf" srcId="{142AEBA3-6C79-4AD6-A573-266502F22921}" destId="{6E3FC514-8D21-4CFA-A0A8-2F64DFA01807}" srcOrd="0" destOrd="0" presId="urn:microsoft.com/office/officeart/2005/8/layout/list1"/>
    <dgm:cxn modelId="{FD9BDD4F-A064-4E61-8D58-AB40B5552C98}" type="presParOf" srcId="{6E3FC514-8D21-4CFA-A0A8-2F64DFA01807}" destId="{2F57C9BD-B564-40D9-9445-0C49579877DC}" srcOrd="0" destOrd="0" presId="urn:microsoft.com/office/officeart/2005/8/layout/list1"/>
    <dgm:cxn modelId="{016F8286-72C4-4393-90CF-58CB5A90F446}" type="presParOf" srcId="{6E3FC514-8D21-4CFA-A0A8-2F64DFA01807}" destId="{EF7B22E1-D452-4C63-8D3E-5C5D24CFF4CA}" srcOrd="1" destOrd="0" presId="urn:microsoft.com/office/officeart/2005/8/layout/list1"/>
    <dgm:cxn modelId="{DCAF3236-64DF-46F2-85B2-F576D8DEA3AD}" type="presParOf" srcId="{142AEBA3-6C79-4AD6-A573-266502F22921}" destId="{0F5DD3C2-543E-40B9-B808-41840434E932}" srcOrd="1" destOrd="0" presId="urn:microsoft.com/office/officeart/2005/8/layout/list1"/>
    <dgm:cxn modelId="{00262770-2B9A-47FC-8013-F4A9529EEF24}" type="presParOf" srcId="{142AEBA3-6C79-4AD6-A573-266502F22921}" destId="{038999A1-551F-4624-A1CE-CA8DE6A25381}" srcOrd="2" destOrd="0" presId="urn:microsoft.com/office/officeart/2005/8/layout/list1"/>
    <dgm:cxn modelId="{BBDF2C56-4685-474E-9B9E-5C9688B4D748}" type="presParOf" srcId="{142AEBA3-6C79-4AD6-A573-266502F22921}" destId="{AC959188-2320-4500-AEEF-66FAD852F260}" srcOrd="3" destOrd="0" presId="urn:microsoft.com/office/officeart/2005/8/layout/list1"/>
    <dgm:cxn modelId="{A77FF15E-C0FD-43D1-ADD0-443E2505D00F}" type="presParOf" srcId="{142AEBA3-6C79-4AD6-A573-266502F22921}" destId="{F509E43F-9689-4FD6-B28A-4FEF0F21FE2B}" srcOrd="4" destOrd="0" presId="urn:microsoft.com/office/officeart/2005/8/layout/list1"/>
    <dgm:cxn modelId="{04EC61BE-F06C-431E-8421-B8B286AF87CD}" type="presParOf" srcId="{F509E43F-9689-4FD6-B28A-4FEF0F21FE2B}" destId="{F4E986A0-3AE4-4716-ABB0-F508225CAA9C}" srcOrd="0" destOrd="0" presId="urn:microsoft.com/office/officeart/2005/8/layout/list1"/>
    <dgm:cxn modelId="{0C01D55C-C0C7-43EE-87D6-17FA2DA7630A}" type="presParOf" srcId="{F509E43F-9689-4FD6-B28A-4FEF0F21FE2B}" destId="{9567B509-BD76-4743-89A6-A6A00F366678}" srcOrd="1" destOrd="0" presId="urn:microsoft.com/office/officeart/2005/8/layout/list1"/>
    <dgm:cxn modelId="{8462534C-EB79-4E4F-9511-CB10487D11BC}" type="presParOf" srcId="{142AEBA3-6C79-4AD6-A573-266502F22921}" destId="{366D796F-3AD5-4F86-8F80-C64649A24196}" srcOrd="5" destOrd="0" presId="urn:microsoft.com/office/officeart/2005/8/layout/list1"/>
    <dgm:cxn modelId="{88940BF9-79AC-42B8-A2F5-CF1FD8018D10}" type="presParOf" srcId="{142AEBA3-6C79-4AD6-A573-266502F22921}" destId="{6F50FD32-51BB-4460-AA77-A7C2276DB28A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4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87BDD20-2350-4A8C-B9E9-59A5085165C8}" type="doc">
      <dgm:prSet loTypeId="urn:microsoft.com/office/officeart/2005/8/layout/list1" loCatId="list" qsTypeId="urn:microsoft.com/office/officeart/2005/8/quickstyle/simple3" qsCatId="simple" csTypeId="urn:microsoft.com/office/officeart/2005/8/colors/accent5_5" csCatId="accent5" phldr="1"/>
      <dgm:spPr/>
      <dgm:t>
        <a:bodyPr/>
        <a:lstStyle/>
        <a:p>
          <a:endParaRPr lang="fr-FR"/>
        </a:p>
      </dgm:t>
    </dgm:pt>
    <dgm:pt modelId="{B1FD8DF0-3090-4BB3-82D6-0E44C6D40540}">
      <dgm:prSet phldrT="[Texte]"/>
      <dgm:spPr>
        <a:solidFill>
          <a:srgbClr val="E858ED"/>
        </a:solidFill>
      </dgm:spPr>
      <dgm:t>
        <a:bodyPr/>
        <a:lstStyle/>
        <a:p>
          <a:pPr rtl="0"/>
          <a:r>
            <a:rPr lang="fr-FR" dirty="0">
              <a:latin typeface="Calibri Light" panose="020F0302020204030204"/>
            </a:rPr>
            <a:t>Vivre ensemble</a:t>
          </a:r>
          <a:endParaRPr lang="fr-FR" dirty="0"/>
        </a:p>
      </dgm:t>
    </dgm:pt>
    <dgm:pt modelId="{82D00599-DAB1-44C5-AC39-C16677F562B4}" type="parTrans" cxnId="{B6112BF1-8812-4C2A-B78E-036A8A4EEBCD}">
      <dgm:prSet/>
      <dgm:spPr/>
      <dgm:t>
        <a:bodyPr/>
        <a:lstStyle/>
        <a:p>
          <a:endParaRPr lang="fr-FR"/>
        </a:p>
      </dgm:t>
    </dgm:pt>
    <dgm:pt modelId="{75B044A6-C95A-460D-9C70-38BCA0E5D49A}" type="sibTrans" cxnId="{B6112BF1-8812-4C2A-B78E-036A8A4EEBCD}">
      <dgm:prSet/>
      <dgm:spPr/>
      <dgm:t>
        <a:bodyPr/>
        <a:lstStyle/>
        <a:p>
          <a:endParaRPr lang="fr-FR"/>
        </a:p>
      </dgm:t>
    </dgm:pt>
    <dgm:pt modelId="{2A6C7505-5B8E-4FF6-ADD0-DF573772815F}">
      <dgm:prSet phldrT="[Texte]"/>
      <dgm:spPr>
        <a:noFill/>
        <a:ln w="19050">
          <a:solidFill>
            <a:srgbClr val="E858ED">
              <a:alpha val="90000"/>
            </a:srgbClr>
          </a:solidFill>
        </a:ln>
      </dgm:spPr>
      <dgm:t>
        <a:bodyPr/>
        <a:lstStyle/>
        <a:p>
          <a:r>
            <a:rPr lang="fr-FR" dirty="0"/>
            <a:t>Apprendre à respecter et accepter l’autre dans sa différence.</a:t>
          </a:r>
        </a:p>
      </dgm:t>
    </dgm:pt>
    <dgm:pt modelId="{7FBB61EB-F6A0-4899-B771-9170499D75A8}" type="parTrans" cxnId="{7DED908E-D238-418D-AE37-69CC9BDCD89A}">
      <dgm:prSet/>
      <dgm:spPr/>
      <dgm:t>
        <a:bodyPr/>
        <a:lstStyle/>
        <a:p>
          <a:endParaRPr lang="fr-FR"/>
        </a:p>
      </dgm:t>
    </dgm:pt>
    <dgm:pt modelId="{2DF65A72-843E-4812-B223-C57998D597BC}" type="sibTrans" cxnId="{7DED908E-D238-418D-AE37-69CC9BDCD89A}">
      <dgm:prSet/>
      <dgm:spPr/>
      <dgm:t>
        <a:bodyPr/>
        <a:lstStyle/>
        <a:p>
          <a:endParaRPr lang="fr-FR"/>
        </a:p>
      </dgm:t>
    </dgm:pt>
    <dgm:pt modelId="{AC997720-64A2-4893-A353-FBA968602A4E}">
      <dgm:prSet phldrT="[Texte]"/>
      <dgm:spPr>
        <a:solidFill>
          <a:srgbClr val="E858ED"/>
        </a:solidFill>
      </dgm:spPr>
      <dgm:t>
        <a:bodyPr/>
        <a:lstStyle/>
        <a:p>
          <a:pPr rtl="0"/>
          <a:r>
            <a:rPr lang="fr-FR" dirty="0"/>
            <a:t>Une école</a:t>
          </a:r>
          <a:r>
            <a:rPr lang="fr-FR" dirty="0">
              <a:latin typeface="Calibri Light" panose="020F0302020204030204"/>
            </a:rPr>
            <a:t> de la confiance  </a:t>
          </a:r>
          <a:endParaRPr lang="fr-FR" dirty="0"/>
        </a:p>
      </dgm:t>
    </dgm:pt>
    <dgm:pt modelId="{CCE8A971-3A00-4F2F-8CC2-C41B3A93F297}" type="parTrans" cxnId="{1B8ACF7C-EC43-46D7-9BF7-7A721B6D88A0}">
      <dgm:prSet/>
      <dgm:spPr/>
      <dgm:t>
        <a:bodyPr/>
        <a:lstStyle/>
        <a:p>
          <a:endParaRPr lang="fr-FR"/>
        </a:p>
      </dgm:t>
    </dgm:pt>
    <dgm:pt modelId="{CF27F1FE-96AA-4E95-8391-C317D52A2123}" type="sibTrans" cxnId="{1B8ACF7C-EC43-46D7-9BF7-7A721B6D88A0}">
      <dgm:prSet/>
      <dgm:spPr/>
      <dgm:t>
        <a:bodyPr/>
        <a:lstStyle/>
        <a:p>
          <a:endParaRPr lang="fr-FR"/>
        </a:p>
      </dgm:t>
    </dgm:pt>
    <dgm:pt modelId="{65C47737-23AC-4E25-8321-A22FCF1CA957}">
      <dgm:prSet phldrT="[Texte]"/>
      <dgm:spPr>
        <a:noFill/>
        <a:ln w="19050">
          <a:solidFill>
            <a:srgbClr val="E858ED">
              <a:alpha val="50000"/>
            </a:srgbClr>
          </a:solidFill>
        </a:ln>
      </dgm:spPr>
      <dgm:t>
        <a:bodyPr/>
        <a:lstStyle/>
        <a:p>
          <a:pPr rtl="0"/>
          <a:r>
            <a:rPr lang="fr-FR" dirty="0"/>
            <a:t>Instaurer un climat de confiance réciproque entre élèves, parents et éducateurs...pour créer un véritable lieu de vie et de bien-être.Faire d’une école ouverte à tous une force.</a:t>
          </a:r>
        </a:p>
      </dgm:t>
    </dgm:pt>
    <dgm:pt modelId="{544F4737-3D8C-43D5-86E9-5186BC3F4874}" type="parTrans" cxnId="{DD683F60-EC7E-446A-9D3F-985A5F33A252}">
      <dgm:prSet/>
      <dgm:spPr/>
      <dgm:t>
        <a:bodyPr/>
        <a:lstStyle/>
        <a:p>
          <a:endParaRPr lang="fr-FR"/>
        </a:p>
      </dgm:t>
    </dgm:pt>
    <dgm:pt modelId="{7209F4E2-74BB-418B-BB80-3706917AFF19}" type="sibTrans" cxnId="{DD683F60-EC7E-446A-9D3F-985A5F33A252}">
      <dgm:prSet/>
      <dgm:spPr/>
      <dgm:t>
        <a:bodyPr/>
        <a:lstStyle/>
        <a:p>
          <a:endParaRPr lang="fr-FR"/>
        </a:p>
      </dgm:t>
    </dgm:pt>
    <dgm:pt modelId="{8531AAFE-53C1-4716-9754-B5B8E60E5774}">
      <dgm:prSet phldrT="[Texte]"/>
      <dgm:spPr>
        <a:noFill/>
        <a:ln w="19050">
          <a:solidFill>
            <a:srgbClr val="E858ED">
              <a:alpha val="50000"/>
            </a:srgbClr>
          </a:solidFill>
        </a:ln>
      </dgm:spPr>
      <dgm:t>
        <a:bodyPr/>
        <a:lstStyle/>
        <a:p>
          <a:pPr rtl="0">
            <a:buFont typeface="Arial" panose="020B0604020202020204" pitchFamily="34" charset="0"/>
            <a:buChar char="•"/>
          </a:pPr>
          <a:endParaRPr lang="fr-FR" dirty="0"/>
        </a:p>
      </dgm:t>
    </dgm:pt>
    <dgm:pt modelId="{AB018F94-5606-462B-B6DC-B90FC661E31A}" type="parTrans" cxnId="{2F597399-F0C1-4988-9353-F6EB65849E83}">
      <dgm:prSet/>
      <dgm:spPr/>
      <dgm:t>
        <a:bodyPr/>
        <a:lstStyle/>
        <a:p>
          <a:endParaRPr lang="fr-FR"/>
        </a:p>
      </dgm:t>
    </dgm:pt>
    <dgm:pt modelId="{CE2C53FD-F5F6-4A41-B98E-0240D34BA2BC}" type="sibTrans" cxnId="{2F597399-F0C1-4988-9353-F6EB65849E83}">
      <dgm:prSet/>
      <dgm:spPr/>
      <dgm:t>
        <a:bodyPr/>
        <a:lstStyle/>
        <a:p>
          <a:endParaRPr lang="fr-FR"/>
        </a:p>
      </dgm:t>
    </dgm:pt>
    <dgm:pt modelId="{58E7B478-D343-44EC-A94E-A95587FE4DED}">
      <dgm:prSet phldrT="[Texte]"/>
      <dgm:spPr>
        <a:noFill/>
        <a:ln w="19050">
          <a:solidFill>
            <a:srgbClr val="E858ED">
              <a:alpha val="90000"/>
            </a:srgbClr>
          </a:solidFill>
        </a:ln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fr-FR" dirty="0"/>
            <a:t>Faire grandir la confiance et la bienveillance entre tous.</a:t>
          </a:r>
        </a:p>
      </dgm:t>
    </dgm:pt>
    <dgm:pt modelId="{E5CFB71E-E249-4AD5-91D2-A2BE513C99F6}" type="parTrans" cxnId="{494A599D-D834-45A4-A2A8-C2F1C7F30A81}">
      <dgm:prSet/>
      <dgm:spPr/>
      <dgm:t>
        <a:bodyPr/>
        <a:lstStyle/>
        <a:p>
          <a:endParaRPr lang="fr-FR"/>
        </a:p>
      </dgm:t>
    </dgm:pt>
    <dgm:pt modelId="{6F42702C-7970-4552-846F-B9860639F318}" type="sibTrans" cxnId="{494A599D-D834-45A4-A2A8-C2F1C7F30A81}">
      <dgm:prSet/>
      <dgm:spPr/>
      <dgm:t>
        <a:bodyPr/>
        <a:lstStyle/>
        <a:p>
          <a:endParaRPr lang="fr-FR"/>
        </a:p>
      </dgm:t>
    </dgm:pt>
    <dgm:pt modelId="{328E1090-BED0-40B8-AA3A-6066FE57CF13}">
      <dgm:prSet phldr="0"/>
      <dgm:spPr>
        <a:noFill/>
        <a:ln w="19050">
          <a:solidFill>
            <a:srgbClr val="E858ED">
              <a:alpha val="90000"/>
            </a:srgbClr>
          </a:solidFill>
        </a:ln>
      </dgm:spPr>
      <dgm:t>
        <a:bodyPr/>
        <a:lstStyle/>
        <a:p>
          <a:pPr rtl="0"/>
          <a:r>
            <a:rPr lang="fr-FR" dirty="0">
              <a:latin typeface="Calibri Light" panose="020F0302020204030204"/>
            </a:rPr>
            <a:t>Faire d'une école ouverte à tous une force.</a:t>
          </a:r>
        </a:p>
      </dgm:t>
    </dgm:pt>
    <dgm:pt modelId="{D5E86AAB-FFB4-4852-9A66-0F25FAEB753B}" type="parTrans" cxnId="{5F4A5840-67E0-49A1-8FA6-4205CF0729D9}">
      <dgm:prSet/>
      <dgm:spPr/>
      <dgm:t>
        <a:bodyPr/>
        <a:lstStyle/>
        <a:p>
          <a:endParaRPr lang="fr-FR"/>
        </a:p>
      </dgm:t>
    </dgm:pt>
    <dgm:pt modelId="{245A2E4A-BA88-4176-AAF1-006232DAFE42}" type="sibTrans" cxnId="{5F4A5840-67E0-49A1-8FA6-4205CF0729D9}">
      <dgm:prSet/>
      <dgm:spPr/>
      <dgm:t>
        <a:bodyPr/>
        <a:lstStyle/>
        <a:p>
          <a:endParaRPr lang="fr-FR"/>
        </a:p>
      </dgm:t>
    </dgm:pt>
    <dgm:pt modelId="{46E95CA2-2FA7-4816-BFFD-BACEE47B6BF6}">
      <dgm:prSet phldr="0"/>
      <dgm:spPr>
        <a:noFill/>
        <a:ln w="19050">
          <a:solidFill>
            <a:srgbClr val="E858ED">
              <a:alpha val="50000"/>
            </a:srgbClr>
          </a:solidFill>
        </a:ln>
      </dgm:spPr>
      <dgm:t>
        <a:bodyPr/>
        <a:lstStyle/>
        <a:p>
          <a:pPr rtl="0"/>
          <a:r>
            <a:rPr lang="fr-FR" dirty="0">
              <a:latin typeface="Calibri Light" panose="020F0302020204030204"/>
            </a:rPr>
            <a:t>Créer un climat qui permette à chacun de trouver sa place dans notre système scolaire, de s'épanouir dans toute sa personne, de se déterminer pour l'avenir et de se préparer à répondre aux atentes de la société.</a:t>
          </a:r>
        </a:p>
      </dgm:t>
    </dgm:pt>
    <dgm:pt modelId="{70DA5FD4-A33A-46B4-A61F-20B4997C616C}" type="parTrans" cxnId="{2F0C67D9-410B-431B-B4ED-359146858306}">
      <dgm:prSet/>
      <dgm:spPr/>
      <dgm:t>
        <a:bodyPr/>
        <a:lstStyle/>
        <a:p>
          <a:endParaRPr lang="fr-FR"/>
        </a:p>
      </dgm:t>
    </dgm:pt>
    <dgm:pt modelId="{7D70AF0A-D6C7-4637-AE82-4C94A661DCE9}" type="sibTrans" cxnId="{2F0C67D9-410B-431B-B4ED-359146858306}">
      <dgm:prSet/>
      <dgm:spPr/>
      <dgm:t>
        <a:bodyPr/>
        <a:lstStyle/>
        <a:p>
          <a:endParaRPr lang="fr-FR"/>
        </a:p>
      </dgm:t>
    </dgm:pt>
    <dgm:pt modelId="{0864F9FF-4B38-4E7D-9D3E-02D106AA5F9D}" type="pres">
      <dgm:prSet presAssocID="{587BDD20-2350-4A8C-B9E9-59A5085165C8}" presName="linear" presStyleCnt="0">
        <dgm:presLayoutVars>
          <dgm:dir/>
          <dgm:animLvl val="lvl"/>
          <dgm:resizeHandles val="exact"/>
        </dgm:presLayoutVars>
      </dgm:prSet>
      <dgm:spPr/>
    </dgm:pt>
    <dgm:pt modelId="{283A9578-FBFE-4ED9-B8F2-55C3D071F474}" type="pres">
      <dgm:prSet presAssocID="{B1FD8DF0-3090-4BB3-82D6-0E44C6D40540}" presName="parentLin" presStyleCnt="0"/>
      <dgm:spPr/>
    </dgm:pt>
    <dgm:pt modelId="{C5435D1D-EC61-4CE0-AE02-C4DC6C3FAF76}" type="pres">
      <dgm:prSet presAssocID="{B1FD8DF0-3090-4BB3-82D6-0E44C6D40540}" presName="parentLeftMargin" presStyleLbl="node1" presStyleIdx="0" presStyleCnt="2"/>
      <dgm:spPr/>
    </dgm:pt>
    <dgm:pt modelId="{36EFC365-BBDF-4DA1-8FC8-FFB5FE2AE70C}" type="pres">
      <dgm:prSet presAssocID="{B1FD8DF0-3090-4BB3-82D6-0E44C6D40540}" presName="parentText" presStyleLbl="node1" presStyleIdx="0" presStyleCnt="2" custLinFactY="-36708" custLinFactNeighborX="-13119" custLinFactNeighborY="-100000">
        <dgm:presLayoutVars>
          <dgm:chMax val="0"/>
          <dgm:bulletEnabled val="1"/>
        </dgm:presLayoutVars>
      </dgm:prSet>
      <dgm:spPr/>
    </dgm:pt>
    <dgm:pt modelId="{910C9A2D-A68D-404F-99A0-F906F99A3AA4}" type="pres">
      <dgm:prSet presAssocID="{B1FD8DF0-3090-4BB3-82D6-0E44C6D40540}" presName="negativeSpace" presStyleCnt="0"/>
      <dgm:spPr/>
    </dgm:pt>
    <dgm:pt modelId="{57767DE3-503E-4D59-83FF-755F1E6DCE8C}" type="pres">
      <dgm:prSet presAssocID="{B1FD8DF0-3090-4BB3-82D6-0E44C6D40540}" presName="childText" presStyleLbl="conFgAcc1" presStyleIdx="0" presStyleCnt="2" custLinFactY="-12439" custLinFactNeighborY="-100000">
        <dgm:presLayoutVars>
          <dgm:bulletEnabled val="1"/>
        </dgm:presLayoutVars>
      </dgm:prSet>
      <dgm:spPr/>
    </dgm:pt>
    <dgm:pt modelId="{2A144445-0EF4-4BEA-B90D-863B862DC1A8}" type="pres">
      <dgm:prSet presAssocID="{75B044A6-C95A-460D-9C70-38BCA0E5D49A}" presName="spaceBetweenRectangles" presStyleCnt="0"/>
      <dgm:spPr/>
    </dgm:pt>
    <dgm:pt modelId="{83083BCB-3E69-4C01-B961-91C8865D23C1}" type="pres">
      <dgm:prSet presAssocID="{AC997720-64A2-4893-A353-FBA968602A4E}" presName="parentLin" presStyleCnt="0"/>
      <dgm:spPr/>
    </dgm:pt>
    <dgm:pt modelId="{5D5390D7-62B4-4D8C-A3F8-85E5D033C33E}" type="pres">
      <dgm:prSet presAssocID="{AC997720-64A2-4893-A353-FBA968602A4E}" presName="parentLeftMargin" presStyleLbl="node1" presStyleIdx="0" presStyleCnt="2"/>
      <dgm:spPr/>
    </dgm:pt>
    <dgm:pt modelId="{37BC70FF-CBDA-44B5-ABB6-2F7483041DCD}" type="pres">
      <dgm:prSet presAssocID="{AC997720-64A2-4893-A353-FBA968602A4E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B998584C-06A2-4154-9790-C8B35B020F24}" type="pres">
      <dgm:prSet presAssocID="{AC997720-64A2-4893-A353-FBA968602A4E}" presName="negativeSpace" presStyleCnt="0"/>
      <dgm:spPr/>
    </dgm:pt>
    <dgm:pt modelId="{A065183A-4F09-4018-A97B-9DEC694E188A}" type="pres">
      <dgm:prSet presAssocID="{AC997720-64A2-4893-A353-FBA968602A4E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33839501-2CA7-418E-BAD0-0737690C9019}" type="presOf" srcId="{AC997720-64A2-4893-A353-FBA968602A4E}" destId="{5D5390D7-62B4-4D8C-A3F8-85E5D033C33E}" srcOrd="0" destOrd="0" presId="urn:microsoft.com/office/officeart/2005/8/layout/list1"/>
    <dgm:cxn modelId="{5BA20108-CC26-45B0-BA35-C6AB75DF3F3B}" type="presOf" srcId="{8531AAFE-53C1-4716-9754-B5B8E60E5774}" destId="{A065183A-4F09-4018-A97B-9DEC694E188A}" srcOrd="0" destOrd="2" presId="urn:microsoft.com/office/officeart/2005/8/layout/list1"/>
    <dgm:cxn modelId="{8E54A710-F851-4542-B9D1-358F5772BC02}" type="presOf" srcId="{AC997720-64A2-4893-A353-FBA968602A4E}" destId="{37BC70FF-CBDA-44B5-ABB6-2F7483041DCD}" srcOrd="1" destOrd="0" presId="urn:microsoft.com/office/officeart/2005/8/layout/list1"/>
    <dgm:cxn modelId="{697D0922-15C8-4293-88A2-FB2410C765F7}" type="presOf" srcId="{328E1090-BED0-40B8-AA3A-6066FE57CF13}" destId="{57767DE3-503E-4D59-83FF-755F1E6DCE8C}" srcOrd="0" destOrd="2" presId="urn:microsoft.com/office/officeart/2005/8/layout/list1"/>
    <dgm:cxn modelId="{EA96E52F-F479-4829-A65A-8191CF2DEE37}" type="presOf" srcId="{65C47737-23AC-4E25-8321-A22FCF1CA957}" destId="{A065183A-4F09-4018-A97B-9DEC694E188A}" srcOrd="0" destOrd="0" presId="urn:microsoft.com/office/officeart/2005/8/layout/list1"/>
    <dgm:cxn modelId="{5F4A5840-67E0-49A1-8FA6-4205CF0729D9}" srcId="{B1FD8DF0-3090-4BB3-82D6-0E44C6D40540}" destId="{328E1090-BED0-40B8-AA3A-6066FE57CF13}" srcOrd="2" destOrd="0" parTransId="{D5E86AAB-FFB4-4852-9A66-0F25FAEB753B}" sibTransId="{245A2E4A-BA88-4176-AAF1-006232DAFE42}"/>
    <dgm:cxn modelId="{DD683F60-EC7E-446A-9D3F-985A5F33A252}" srcId="{AC997720-64A2-4893-A353-FBA968602A4E}" destId="{65C47737-23AC-4E25-8321-A22FCF1CA957}" srcOrd="0" destOrd="0" parTransId="{544F4737-3D8C-43D5-86E9-5186BC3F4874}" sibTransId="{7209F4E2-74BB-418B-BB80-3706917AFF19}"/>
    <dgm:cxn modelId="{05F5A66D-3D84-4279-9180-664983A8FA8C}" type="presOf" srcId="{B1FD8DF0-3090-4BB3-82D6-0E44C6D40540}" destId="{36EFC365-BBDF-4DA1-8FC8-FFB5FE2AE70C}" srcOrd="1" destOrd="0" presId="urn:microsoft.com/office/officeart/2005/8/layout/list1"/>
    <dgm:cxn modelId="{4B3DDD4E-0251-4BF1-BE87-0585D1366CD3}" type="presOf" srcId="{B1FD8DF0-3090-4BB3-82D6-0E44C6D40540}" destId="{C5435D1D-EC61-4CE0-AE02-C4DC6C3FAF76}" srcOrd="0" destOrd="0" presId="urn:microsoft.com/office/officeart/2005/8/layout/list1"/>
    <dgm:cxn modelId="{E21A2550-80B7-4E20-BB66-4712616FDF07}" type="presOf" srcId="{46E95CA2-2FA7-4816-BFFD-BACEE47B6BF6}" destId="{A065183A-4F09-4018-A97B-9DEC694E188A}" srcOrd="0" destOrd="1" presId="urn:microsoft.com/office/officeart/2005/8/layout/list1"/>
    <dgm:cxn modelId="{1B8ACF7C-EC43-46D7-9BF7-7A721B6D88A0}" srcId="{587BDD20-2350-4A8C-B9E9-59A5085165C8}" destId="{AC997720-64A2-4893-A353-FBA968602A4E}" srcOrd="1" destOrd="0" parTransId="{CCE8A971-3A00-4F2F-8CC2-C41B3A93F297}" sibTransId="{CF27F1FE-96AA-4E95-8391-C317D52A2123}"/>
    <dgm:cxn modelId="{7DED908E-D238-418D-AE37-69CC9BDCD89A}" srcId="{B1FD8DF0-3090-4BB3-82D6-0E44C6D40540}" destId="{2A6C7505-5B8E-4FF6-ADD0-DF573772815F}" srcOrd="0" destOrd="0" parTransId="{7FBB61EB-F6A0-4899-B771-9170499D75A8}" sibTransId="{2DF65A72-843E-4812-B223-C57998D597BC}"/>
    <dgm:cxn modelId="{2E7CA896-6B6F-4FB2-A3AB-8BD2A7C259B5}" type="presOf" srcId="{2A6C7505-5B8E-4FF6-ADD0-DF573772815F}" destId="{57767DE3-503E-4D59-83FF-755F1E6DCE8C}" srcOrd="0" destOrd="0" presId="urn:microsoft.com/office/officeart/2005/8/layout/list1"/>
    <dgm:cxn modelId="{2F597399-F0C1-4988-9353-F6EB65849E83}" srcId="{AC997720-64A2-4893-A353-FBA968602A4E}" destId="{8531AAFE-53C1-4716-9754-B5B8E60E5774}" srcOrd="2" destOrd="0" parTransId="{AB018F94-5606-462B-B6DC-B90FC661E31A}" sibTransId="{CE2C53FD-F5F6-4A41-B98E-0240D34BA2BC}"/>
    <dgm:cxn modelId="{494A599D-D834-45A4-A2A8-C2F1C7F30A81}" srcId="{B1FD8DF0-3090-4BB3-82D6-0E44C6D40540}" destId="{58E7B478-D343-44EC-A94E-A95587FE4DED}" srcOrd="1" destOrd="0" parTransId="{E5CFB71E-E249-4AD5-91D2-A2BE513C99F6}" sibTransId="{6F42702C-7970-4552-846F-B9860639F318}"/>
    <dgm:cxn modelId="{878133BB-6431-48BF-99E2-073EC74733E8}" type="presOf" srcId="{58E7B478-D343-44EC-A94E-A95587FE4DED}" destId="{57767DE3-503E-4D59-83FF-755F1E6DCE8C}" srcOrd="0" destOrd="1" presId="urn:microsoft.com/office/officeart/2005/8/layout/list1"/>
    <dgm:cxn modelId="{2F0C67D9-410B-431B-B4ED-359146858306}" srcId="{AC997720-64A2-4893-A353-FBA968602A4E}" destId="{46E95CA2-2FA7-4816-BFFD-BACEE47B6BF6}" srcOrd="1" destOrd="0" parTransId="{70DA5FD4-A33A-46B4-A61F-20B4997C616C}" sibTransId="{7D70AF0A-D6C7-4637-AE82-4C94A661DCE9}"/>
    <dgm:cxn modelId="{B99734EA-4F8E-4113-9750-A4A5ACD5E5B4}" type="presOf" srcId="{587BDD20-2350-4A8C-B9E9-59A5085165C8}" destId="{0864F9FF-4B38-4E7D-9D3E-02D106AA5F9D}" srcOrd="0" destOrd="0" presId="urn:microsoft.com/office/officeart/2005/8/layout/list1"/>
    <dgm:cxn modelId="{B6112BF1-8812-4C2A-B78E-036A8A4EEBCD}" srcId="{587BDD20-2350-4A8C-B9E9-59A5085165C8}" destId="{B1FD8DF0-3090-4BB3-82D6-0E44C6D40540}" srcOrd="0" destOrd="0" parTransId="{82D00599-DAB1-44C5-AC39-C16677F562B4}" sibTransId="{75B044A6-C95A-460D-9C70-38BCA0E5D49A}"/>
    <dgm:cxn modelId="{BA3CBC3A-6D0C-40D9-811D-8B6D77ADC8BD}" type="presParOf" srcId="{0864F9FF-4B38-4E7D-9D3E-02D106AA5F9D}" destId="{283A9578-FBFE-4ED9-B8F2-55C3D071F474}" srcOrd="0" destOrd="0" presId="urn:microsoft.com/office/officeart/2005/8/layout/list1"/>
    <dgm:cxn modelId="{3F964EBB-046A-43F7-B45E-B42DE4CB7A9E}" type="presParOf" srcId="{283A9578-FBFE-4ED9-B8F2-55C3D071F474}" destId="{C5435D1D-EC61-4CE0-AE02-C4DC6C3FAF76}" srcOrd="0" destOrd="0" presId="urn:microsoft.com/office/officeart/2005/8/layout/list1"/>
    <dgm:cxn modelId="{E577E55C-5B18-4FAA-B955-FEEA1687C864}" type="presParOf" srcId="{283A9578-FBFE-4ED9-B8F2-55C3D071F474}" destId="{36EFC365-BBDF-4DA1-8FC8-FFB5FE2AE70C}" srcOrd="1" destOrd="0" presId="urn:microsoft.com/office/officeart/2005/8/layout/list1"/>
    <dgm:cxn modelId="{16F38309-242F-42D0-B2BC-35F55E8E4978}" type="presParOf" srcId="{0864F9FF-4B38-4E7D-9D3E-02D106AA5F9D}" destId="{910C9A2D-A68D-404F-99A0-F906F99A3AA4}" srcOrd="1" destOrd="0" presId="urn:microsoft.com/office/officeart/2005/8/layout/list1"/>
    <dgm:cxn modelId="{AD1DFE0E-387C-4C74-B98C-DC8845766A28}" type="presParOf" srcId="{0864F9FF-4B38-4E7D-9D3E-02D106AA5F9D}" destId="{57767DE3-503E-4D59-83FF-755F1E6DCE8C}" srcOrd="2" destOrd="0" presId="urn:microsoft.com/office/officeart/2005/8/layout/list1"/>
    <dgm:cxn modelId="{E110A32B-8725-4A4E-AF54-B3AA2061AEB2}" type="presParOf" srcId="{0864F9FF-4B38-4E7D-9D3E-02D106AA5F9D}" destId="{2A144445-0EF4-4BEA-B90D-863B862DC1A8}" srcOrd="3" destOrd="0" presId="urn:microsoft.com/office/officeart/2005/8/layout/list1"/>
    <dgm:cxn modelId="{AF530A1B-5E2D-4D5D-A02A-3A0CAD57BC30}" type="presParOf" srcId="{0864F9FF-4B38-4E7D-9D3E-02D106AA5F9D}" destId="{83083BCB-3E69-4C01-B961-91C8865D23C1}" srcOrd="4" destOrd="0" presId="urn:microsoft.com/office/officeart/2005/8/layout/list1"/>
    <dgm:cxn modelId="{9F216FB4-7987-48D9-B961-6F80EBD979B8}" type="presParOf" srcId="{83083BCB-3E69-4C01-B961-91C8865D23C1}" destId="{5D5390D7-62B4-4D8C-A3F8-85E5D033C33E}" srcOrd="0" destOrd="0" presId="urn:microsoft.com/office/officeart/2005/8/layout/list1"/>
    <dgm:cxn modelId="{E299CA44-8080-4AFE-9383-5492AF7DFD9A}" type="presParOf" srcId="{83083BCB-3E69-4C01-B961-91C8865D23C1}" destId="{37BC70FF-CBDA-44B5-ABB6-2F7483041DCD}" srcOrd="1" destOrd="0" presId="urn:microsoft.com/office/officeart/2005/8/layout/list1"/>
    <dgm:cxn modelId="{9B8B10E7-BAE8-4FCF-97D9-F6C22BACAB1A}" type="presParOf" srcId="{0864F9FF-4B38-4E7D-9D3E-02D106AA5F9D}" destId="{B998584C-06A2-4154-9790-C8B35B020F24}" srcOrd="5" destOrd="0" presId="urn:microsoft.com/office/officeart/2005/8/layout/list1"/>
    <dgm:cxn modelId="{4EFF656D-BF3B-4424-8DB0-6F23718BAFCA}" type="presParOf" srcId="{0864F9FF-4B38-4E7D-9D3E-02D106AA5F9D}" destId="{A065183A-4F09-4018-A97B-9DEC694E188A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87BDD20-2350-4A8C-B9E9-59A5085165C8}" type="doc">
      <dgm:prSet loTypeId="urn:microsoft.com/office/officeart/2005/8/layout/list1" loCatId="list" qsTypeId="urn:microsoft.com/office/officeart/2005/8/quickstyle/simple3" qsCatId="simple" csTypeId="urn:microsoft.com/office/officeart/2005/8/colors/accent1_5" csCatId="accent1" phldr="1"/>
      <dgm:spPr/>
      <dgm:t>
        <a:bodyPr/>
        <a:lstStyle/>
        <a:p>
          <a:endParaRPr lang="fr-FR"/>
        </a:p>
      </dgm:t>
    </dgm:pt>
    <dgm:pt modelId="{B1FD8DF0-3090-4BB3-82D6-0E44C6D40540}">
      <dgm:prSet phldrT="[Texte]"/>
      <dgm:spPr/>
      <dgm:t>
        <a:bodyPr/>
        <a:lstStyle/>
        <a:p>
          <a:pPr rtl="0"/>
          <a:r>
            <a:rPr lang="fr-FR" dirty="0">
              <a:latin typeface="Calibri Light" panose="020F0302020204030204"/>
            </a:rPr>
            <a:t>Une école ouverte à tous</a:t>
          </a:r>
          <a:endParaRPr lang="fr-FR" dirty="0"/>
        </a:p>
      </dgm:t>
    </dgm:pt>
    <dgm:pt modelId="{82D00599-DAB1-44C5-AC39-C16677F562B4}" type="parTrans" cxnId="{B6112BF1-8812-4C2A-B78E-036A8A4EEBCD}">
      <dgm:prSet/>
      <dgm:spPr/>
      <dgm:t>
        <a:bodyPr/>
        <a:lstStyle/>
        <a:p>
          <a:endParaRPr lang="fr-FR"/>
        </a:p>
      </dgm:t>
    </dgm:pt>
    <dgm:pt modelId="{75B044A6-C95A-460D-9C70-38BCA0E5D49A}" type="sibTrans" cxnId="{B6112BF1-8812-4C2A-B78E-036A8A4EEBCD}">
      <dgm:prSet/>
      <dgm:spPr/>
      <dgm:t>
        <a:bodyPr/>
        <a:lstStyle/>
        <a:p>
          <a:endParaRPr lang="fr-FR"/>
        </a:p>
      </dgm:t>
    </dgm:pt>
    <dgm:pt modelId="{2A6C7505-5B8E-4FF6-ADD0-DF573772815F}">
      <dgm:prSet phldrT="[Texte]"/>
      <dgm:spPr/>
      <dgm:t>
        <a:bodyPr/>
        <a:lstStyle/>
        <a:p>
          <a:r>
            <a:rPr lang="fr-FR" dirty="0"/>
            <a:t>L’école doit permettre à l’enfant de grandir en respectant son histoire, sa différence, son rythme et en diversifiant son parcours.</a:t>
          </a:r>
        </a:p>
      </dgm:t>
    </dgm:pt>
    <dgm:pt modelId="{7FBB61EB-F6A0-4899-B771-9170499D75A8}" type="parTrans" cxnId="{7DED908E-D238-418D-AE37-69CC9BDCD89A}">
      <dgm:prSet/>
      <dgm:spPr/>
      <dgm:t>
        <a:bodyPr/>
        <a:lstStyle/>
        <a:p>
          <a:endParaRPr lang="fr-FR"/>
        </a:p>
      </dgm:t>
    </dgm:pt>
    <dgm:pt modelId="{2DF65A72-843E-4812-B223-C57998D597BC}" type="sibTrans" cxnId="{7DED908E-D238-418D-AE37-69CC9BDCD89A}">
      <dgm:prSet/>
      <dgm:spPr/>
      <dgm:t>
        <a:bodyPr/>
        <a:lstStyle/>
        <a:p>
          <a:endParaRPr lang="fr-FR"/>
        </a:p>
      </dgm:t>
    </dgm:pt>
    <dgm:pt modelId="{AC997720-64A2-4893-A353-FBA968602A4E}">
      <dgm:prSet phldrT="[Texte]"/>
      <dgm:spPr/>
      <dgm:t>
        <a:bodyPr/>
        <a:lstStyle/>
        <a:p>
          <a:r>
            <a:rPr lang="fr-FR" dirty="0"/>
            <a:t>Une école inclusive</a:t>
          </a:r>
        </a:p>
      </dgm:t>
    </dgm:pt>
    <dgm:pt modelId="{CCE8A971-3A00-4F2F-8CC2-C41B3A93F297}" type="parTrans" cxnId="{1B8ACF7C-EC43-46D7-9BF7-7A721B6D88A0}">
      <dgm:prSet/>
      <dgm:spPr/>
      <dgm:t>
        <a:bodyPr/>
        <a:lstStyle/>
        <a:p>
          <a:endParaRPr lang="fr-FR"/>
        </a:p>
      </dgm:t>
    </dgm:pt>
    <dgm:pt modelId="{CF27F1FE-96AA-4E95-8391-C317D52A2123}" type="sibTrans" cxnId="{1B8ACF7C-EC43-46D7-9BF7-7A721B6D88A0}">
      <dgm:prSet/>
      <dgm:spPr/>
      <dgm:t>
        <a:bodyPr/>
        <a:lstStyle/>
        <a:p>
          <a:endParaRPr lang="fr-FR"/>
        </a:p>
      </dgm:t>
    </dgm:pt>
    <dgm:pt modelId="{65C47737-23AC-4E25-8321-A22FCF1CA957}">
      <dgm:prSet phldrT="[Texte]"/>
      <dgm:spPr/>
      <dgm:t>
        <a:bodyPr/>
        <a:lstStyle/>
        <a:p>
          <a:pPr rtl="0"/>
          <a:r>
            <a:rPr lang="fr-FR" dirty="0"/>
            <a:t>Assurer une qualité d’enseignement qui témoigne du souci du progrès de chacun. </a:t>
          </a:r>
        </a:p>
      </dgm:t>
    </dgm:pt>
    <dgm:pt modelId="{544F4737-3D8C-43D5-86E9-5186BC3F4874}" type="parTrans" cxnId="{DD683F60-EC7E-446A-9D3F-985A5F33A252}">
      <dgm:prSet/>
      <dgm:spPr/>
      <dgm:t>
        <a:bodyPr/>
        <a:lstStyle/>
        <a:p>
          <a:endParaRPr lang="fr-FR"/>
        </a:p>
      </dgm:t>
    </dgm:pt>
    <dgm:pt modelId="{7209F4E2-74BB-418B-BB80-3706917AFF19}" type="sibTrans" cxnId="{DD683F60-EC7E-446A-9D3F-985A5F33A252}">
      <dgm:prSet/>
      <dgm:spPr/>
      <dgm:t>
        <a:bodyPr/>
        <a:lstStyle/>
        <a:p>
          <a:endParaRPr lang="fr-FR"/>
        </a:p>
      </dgm:t>
    </dgm:pt>
    <dgm:pt modelId="{BDD37BB1-8E8B-4164-B231-E8AB2D23A0F0}">
      <dgm:prSet phldrT="[Texte]"/>
      <dgm:spPr/>
      <dgm:t>
        <a:bodyPr/>
        <a:lstStyle/>
        <a:p>
          <a:pPr rtl="0">
            <a:buFont typeface="Arial" panose="020B0604020202020204" pitchFamily="34" charset="0"/>
            <a:buChar char="•"/>
          </a:pPr>
          <a:r>
            <a:rPr lang="fr-FR" dirty="0">
              <a:latin typeface="Calibri Light" panose="020F0302020204030204"/>
            </a:rPr>
            <a:t> </a:t>
          </a:r>
          <a:r>
            <a:rPr lang="fr-FR" dirty="0"/>
            <a:t>Porter une attention toute particulière aux élèves et aux familles qui connaissent des difficultés (lieu d’écoute et temps d’accompagnement et de soutien)</a:t>
          </a:r>
          <a:r>
            <a:rPr lang="fr-FR" dirty="0">
              <a:latin typeface="Calibri Light" panose="020F0302020204030204"/>
            </a:rPr>
            <a:t> </a:t>
          </a:r>
          <a:endParaRPr lang="fr-FR" dirty="0"/>
        </a:p>
      </dgm:t>
    </dgm:pt>
    <dgm:pt modelId="{B7D3A7B4-9DD5-4239-939F-183B99E2050E}" type="parTrans" cxnId="{4813BB4E-C425-4779-BF7A-554CB16E8AED}">
      <dgm:prSet/>
      <dgm:spPr/>
      <dgm:t>
        <a:bodyPr/>
        <a:lstStyle/>
        <a:p>
          <a:endParaRPr lang="fr-FR"/>
        </a:p>
      </dgm:t>
    </dgm:pt>
    <dgm:pt modelId="{596C235D-8E7F-4389-AD6D-0448A6757A2A}" type="sibTrans" cxnId="{4813BB4E-C425-4779-BF7A-554CB16E8AED}">
      <dgm:prSet/>
      <dgm:spPr/>
      <dgm:t>
        <a:bodyPr/>
        <a:lstStyle/>
        <a:p>
          <a:endParaRPr lang="fr-FR"/>
        </a:p>
      </dgm:t>
    </dgm:pt>
    <dgm:pt modelId="{A9321DD1-556B-445C-BF18-71A1E4AA8481}">
      <dgm:prSet phldrT="[Texte]"/>
      <dgm:spPr/>
      <dgm:t>
        <a:bodyPr/>
        <a:lstStyle/>
        <a:p>
          <a:r>
            <a:rPr lang="fr-FR" dirty="0"/>
            <a:t>Une école tournée vers l’avenir</a:t>
          </a:r>
        </a:p>
      </dgm:t>
    </dgm:pt>
    <dgm:pt modelId="{3CB101CF-7977-4525-8CA3-12063E42EFB4}" type="parTrans" cxnId="{8824E8C5-C275-42DA-B3DD-D9F5A896E6A1}">
      <dgm:prSet/>
      <dgm:spPr/>
      <dgm:t>
        <a:bodyPr/>
        <a:lstStyle/>
        <a:p>
          <a:endParaRPr lang="fr-FR"/>
        </a:p>
      </dgm:t>
    </dgm:pt>
    <dgm:pt modelId="{F181DC41-6C1E-441B-B7F8-1A1EC94F2B27}" type="sibTrans" cxnId="{8824E8C5-C275-42DA-B3DD-D9F5A896E6A1}">
      <dgm:prSet/>
      <dgm:spPr/>
      <dgm:t>
        <a:bodyPr/>
        <a:lstStyle/>
        <a:p>
          <a:endParaRPr lang="fr-FR"/>
        </a:p>
      </dgm:t>
    </dgm:pt>
    <dgm:pt modelId="{8531AAFE-53C1-4716-9754-B5B8E60E5774}">
      <dgm:prSet phldrT="[Texte]"/>
      <dgm:spPr/>
      <dgm:t>
        <a:bodyPr/>
        <a:lstStyle/>
        <a:p>
          <a:pPr rtl="0">
            <a:buFont typeface="Arial" panose="020B0604020202020204" pitchFamily="34" charset="0"/>
            <a:buChar char="•"/>
          </a:pPr>
          <a:r>
            <a:rPr lang="fr-FR" dirty="0"/>
            <a:t>Faciliter le parcours scolaire en favorisant une liaison avec le collège</a:t>
          </a:r>
          <a:r>
            <a:rPr lang="fr-FR" dirty="0">
              <a:latin typeface="Calibri Light" panose="020F0302020204030204"/>
            </a:rPr>
            <a:t> </a:t>
          </a:r>
          <a:endParaRPr lang="fr-FR" dirty="0"/>
        </a:p>
      </dgm:t>
    </dgm:pt>
    <dgm:pt modelId="{AB018F94-5606-462B-B6DC-B90FC661E31A}" type="parTrans" cxnId="{2F597399-F0C1-4988-9353-F6EB65849E83}">
      <dgm:prSet/>
      <dgm:spPr/>
      <dgm:t>
        <a:bodyPr/>
        <a:lstStyle/>
        <a:p>
          <a:endParaRPr lang="fr-FR"/>
        </a:p>
      </dgm:t>
    </dgm:pt>
    <dgm:pt modelId="{CE2C53FD-F5F6-4A41-B98E-0240D34BA2BC}" type="sibTrans" cxnId="{2F597399-F0C1-4988-9353-F6EB65849E83}">
      <dgm:prSet/>
      <dgm:spPr/>
      <dgm:t>
        <a:bodyPr/>
        <a:lstStyle/>
        <a:p>
          <a:endParaRPr lang="fr-FR"/>
        </a:p>
      </dgm:t>
    </dgm:pt>
    <dgm:pt modelId="{58E7B478-D343-44EC-A94E-A95587FE4DED}">
      <dgm:prSet phldrT="[Texte]" phldr="0"/>
      <dgm:spPr/>
      <dgm:t>
        <a:bodyPr/>
        <a:lstStyle/>
        <a:p>
          <a:pPr rtl="0">
            <a:buFont typeface="Arial" panose="020B0604020202020204" pitchFamily="34" charset="0"/>
            <a:buChar char="•"/>
          </a:pPr>
          <a:r>
            <a:rPr lang="fr-FR" dirty="0">
              <a:latin typeface="Calibri Light" panose="020F0302020204030204"/>
            </a:rPr>
            <a:t>Faire d'une école ouverte à tous une force.</a:t>
          </a:r>
          <a:endParaRPr lang="fr-FR" dirty="0"/>
        </a:p>
      </dgm:t>
    </dgm:pt>
    <dgm:pt modelId="{E5CFB71E-E249-4AD5-91D2-A2BE513C99F6}" type="parTrans" cxnId="{494A599D-D834-45A4-A2A8-C2F1C7F30A81}">
      <dgm:prSet/>
      <dgm:spPr/>
      <dgm:t>
        <a:bodyPr/>
        <a:lstStyle/>
        <a:p>
          <a:endParaRPr lang="fr-FR"/>
        </a:p>
      </dgm:t>
    </dgm:pt>
    <dgm:pt modelId="{6F42702C-7970-4552-846F-B9860639F318}" type="sibTrans" cxnId="{494A599D-D834-45A4-A2A8-C2F1C7F30A81}">
      <dgm:prSet/>
      <dgm:spPr/>
      <dgm:t>
        <a:bodyPr/>
        <a:lstStyle/>
        <a:p>
          <a:endParaRPr lang="fr-FR"/>
        </a:p>
      </dgm:t>
    </dgm:pt>
    <dgm:pt modelId="{FEAF9BB7-D09A-4D6A-B901-0BF5E86D2F28}" type="pres">
      <dgm:prSet presAssocID="{587BDD20-2350-4A8C-B9E9-59A5085165C8}" presName="linear" presStyleCnt="0">
        <dgm:presLayoutVars>
          <dgm:dir/>
          <dgm:animLvl val="lvl"/>
          <dgm:resizeHandles val="exact"/>
        </dgm:presLayoutVars>
      </dgm:prSet>
      <dgm:spPr/>
    </dgm:pt>
    <dgm:pt modelId="{D17E41D5-8D83-4E6E-85B7-F2E0B2EC0A9E}" type="pres">
      <dgm:prSet presAssocID="{B1FD8DF0-3090-4BB3-82D6-0E44C6D40540}" presName="parentLin" presStyleCnt="0"/>
      <dgm:spPr/>
    </dgm:pt>
    <dgm:pt modelId="{3361B54C-865B-4E86-A629-4CA591FA0951}" type="pres">
      <dgm:prSet presAssocID="{B1FD8DF0-3090-4BB3-82D6-0E44C6D40540}" presName="parentLeftMargin" presStyleLbl="node1" presStyleIdx="0" presStyleCnt="3"/>
      <dgm:spPr/>
    </dgm:pt>
    <dgm:pt modelId="{00D43F3C-8E04-44D4-86E3-E5FB25DBE0DF}" type="pres">
      <dgm:prSet presAssocID="{B1FD8DF0-3090-4BB3-82D6-0E44C6D40540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E4756111-0E38-4517-A29A-A8441B544AC7}" type="pres">
      <dgm:prSet presAssocID="{B1FD8DF0-3090-4BB3-82D6-0E44C6D40540}" presName="negativeSpace" presStyleCnt="0"/>
      <dgm:spPr/>
    </dgm:pt>
    <dgm:pt modelId="{2D7C0DD3-8AB3-4487-9440-FADF7F41A6EB}" type="pres">
      <dgm:prSet presAssocID="{B1FD8DF0-3090-4BB3-82D6-0E44C6D40540}" presName="childText" presStyleLbl="conFgAcc1" presStyleIdx="0" presStyleCnt="3">
        <dgm:presLayoutVars>
          <dgm:bulletEnabled val="1"/>
        </dgm:presLayoutVars>
      </dgm:prSet>
      <dgm:spPr/>
    </dgm:pt>
    <dgm:pt modelId="{80BC3483-AD31-40B2-A6BC-F81B739079CE}" type="pres">
      <dgm:prSet presAssocID="{75B044A6-C95A-460D-9C70-38BCA0E5D49A}" presName="spaceBetweenRectangles" presStyleCnt="0"/>
      <dgm:spPr/>
    </dgm:pt>
    <dgm:pt modelId="{F27FBE64-3BDF-4051-88DE-EAB1DB580E39}" type="pres">
      <dgm:prSet presAssocID="{AC997720-64A2-4893-A353-FBA968602A4E}" presName="parentLin" presStyleCnt="0"/>
      <dgm:spPr/>
    </dgm:pt>
    <dgm:pt modelId="{E87E3688-B763-46CB-BFE9-94121E438F27}" type="pres">
      <dgm:prSet presAssocID="{AC997720-64A2-4893-A353-FBA968602A4E}" presName="parentLeftMargin" presStyleLbl="node1" presStyleIdx="0" presStyleCnt="3"/>
      <dgm:spPr/>
    </dgm:pt>
    <dgm:pt modelId="{625850A4-D370-4ED6-B89F-B6A04A64C05C}" type="pres">
      <dgm:prSet presAssocID="{AC997720-64A2-4893-A353-FBA968602A4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2C781132-C50A-4A67-AEC5-865CC76CA7D9}" type="pres">
      <dgm:prSet presAssocID="{AC997720-64A2-4893-A353-FBA968602A4E}" presName="negativeSpace" presStyleCnt="0"/>
      <dgm:spPr/>
    </dgm:pt>
    <dgm:pt modelId="{27BB5812-08E1-4AC2-B2C9-F39175ED12F0}" type="pres">
      <dgm:prSet presAssocID="{AC997720-64A2-4893-A353-FBA968602A4E}" presName="childText" presStyleLbl="conFgAcc1" presStyleIdx="1" presStyleCnt="3">
        <dgm:presLayoutVars>
          <dgm:bulletEnabled val="1"/>
        </dgm:presLayoutVars>
      </dgm:prSet>
      <dgm:spPr/>
    </dgm:pt>
    <dgm:pt modelId="{4C3FDA80-8A24-4648-95A4-3D33AB7FA24F}" type="pres">
      <dgm:prSet presAssocID="{CF27F1FE-96AA-4E95-8391-C317D52A2123}" presName="spaceBetweenRectangles" presStyleCnt="0"/>
      <dgm:spPr/>
    </dgm:pt>
    <dgm:pt modelId="{819BB66D-CF16-43F5-AEBE-AD3C4D7FCE6D}" type="pres">
      <dgm:prSet presAssocID="{A9321DD1-556B-445C-BF18-71A1E4AA8481}" presName="parentLin" presStyleCnt="0"/>
      <dgm:spPr/>
    </dgm:pt>
    <dgm:pt modelId="{C115B0A6-E78F-497B-A8C3-171E756E10F9}" type="pres">
      <dgm:prSet presAssocID="{A9321DD1-556B-445C-BF18-71A1E4AA8481}" presName="parentLeftMargin" presStyleLbl="node1" presStyleIdx="1" presStyleCnt="3"/>
      <dgm:spPr/>
    </dgm:pt>
    <dgm:pt modelId="{353C96AA-8403-4001-BF5C-EDF76D526A8E}" type="pres">
      <dgm:prSet presAssocID="{A9321DD1-556B-445C-BF18-71A1E4AA8481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76470916-0C39-408A-A9CF-A6EF84BE76BD}" type="pres">
      <dgm:prSet presAssocID="{A9321DD1-556B-445C-BF18-71A1E4AA8481}" presName="negativeSpace" presStyleCnt="0"/>
      <dgm:spPr/>
    </dgm:pt>
    <dgm:pt modelId="{80ED7B1B-C90F-4B37-AF18-F146A620A82F}" type="pres">
      <dgm:prSet presAssocID="{A9321DD1-556B-445C-BF18-71A1E4AA8481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A0F37128-3E32-4893-99AF-D8DAE3ADBC8A}" type="presOf" srcId="{B1FD8DF0-3090-4BB3-82D6-0E44C6D40540}" destId="{3361B54C-865B-4E86-A629-4CA591FA0951}" srcOrd="0" destOrd="0" presId="urn:microsoft.com/office/officeart/2005/8/layout/list1"/>
    <dgm:cxn modelId="{62121F3D-9563-47E0-AC8A-0D75B364E6AB}" type="presOf" srcId="{A9321DD1-556B-445C-BF18-71A1E4AA8481}" destId="{353C96AA-8403-4001-BF5C-EDF76D526A8E}" srcOrd="1" destOrd="0" presId="urn:microsoft.com/office/officeart/2005/8/layout/list1"/>
    <dgm:cxn modelId="{DD683F60-EC7E-446A-9D3F-985A5F33A252}" srcId="{AC997720-64A2-4893-A353-FBA968602A4E}" destId="{65C47737-23AC-4E25-8321-A22FCF1CA957}" srcOrd="0" destOrd="0" parTransId="{544F4737-3D8C-43D5-86E9-5186BC3F4874}" sibTransId="{7209F4E2-74BB-418B-BB80-3706917AFF19}"/>
    <dgm:cxn modelId="{48DF484E-8E34-45BD-A76E-DC8E0DF1E623}" type="presOf" srcId="{AC997720-64A2-4893-A353-FBA968602A4E}" destId="{E87E3688-B763-46CB-BFE9-94121E438F27}" srcOrd="0" destOrd="0" presId="urn:microsoft.com/office/officeart/2005/8/layout/list1"/>
    <dgm:cxn modelId="{4813BB4E-C425-4779-BF7A-554CB16E8AED}" srcId="{AC997720-64A2-4893-A353-FBA968602A4E}" destId="{BDD37BB1-8E8B-4164-B231-E8AB2D23A0F0}" srcOrd="1" destOrd="0" parTransId="{B7D3A7B4-9DD5-4239-939F-183B99E2050E}" sibTransId="{596C235D-8E7F-4389-AD6D-0448A6757A2A}"/>
    <dgm:cxn modelId="{9F3C0852-D855-4E85-91AD-0F78E60305E4}" type="presOf" srcId="{58E7B478-D343-44EC-A94E-A95587FE4DED}" destId="{2D7C0DD3-8AB3-4487-9440-FADF7F41A6EB}" srcOrd="0" destOrd="1" presId="urn:microsoft.com/office/officeart/2005/8/layout/list1"/>
    <dgm:cxn modelId="{AA3C2C58-5355-4401-936E-0F80A4CB5FBB}" type="presOf" srcId="{AC997720-64A2-4893-A353-FBA968602A4E}" destId="{625850A4-D370-4ED6-B89F-B6A04A64C05C}" srcOrd="1" destOrd="0" presId="urn:microsoft.com/office/officeart/2005/8/layout/list1"/>
    <dgm:cxn modelId="{1132CD79-4706-4047-83C9-53DBE2E9D1FE}" type="presOf" srcId="{A9321DD1-556B-445C-BF18-71A1E4AA8481}" destId="{C115B0A6-E78F-497B-A8C3-171E756E10F9}" srcOrd="0" destOrd="0" presId="urn:microsoft.com/office/officeart/2005/8/layout/list1"/>
    <dgm:cxn modelId="{1B8ACF7C-EC43-46D7-9BF7-7A721B6D88A0}" srcId="{587BDD20-2350-4A8C-B9E9-59A5085165C8}" destId="{AC997720-64A2-4893-A353-FBA968602A4E}" srcOrd="1" destOrd="0" parTransId="{CCE8A971-3A00-4F2F-8CC2-C41B3A93F297}" sibTransId="{CF27F1FE-96AA-4E95-8391-C317D52A2123}"/>
    <dgm:cxn modelId="{7DED908E-D238-418D-AE37-69CC9BDCD89A}" srcId="{B1FD8DF0-3090-4BB3-82D6-0E44C6D40540}" destId="{2A6C7505-5B8E-4FF6-ADD0-DF573772815F}" srcOrd="0" destOrd="0" parTransId="{7FBB61EB-F6A0-4899-B771-9170499D75A8}" sibTransId="{2DF65A72-843E-4812-B223-C57998D597BC}"/>
    <dgm:cxn modelId="{EE686193-4DCA-4DAD-B7A6-D63697DA6D41}" type="presOf" srcId="{65C47737-23AC-4E25-8321-A22FCF1CA957}" destId="{27BB5812-08E1-4AC2-B2C9-F39175ED12F0}" srcOrd="0" destOrd="0" presId="urn:microsoft.com/office/officeart/2005/8/layout/list1"/>
    <dgm:cxn modelId="{2F597399-F0C1-4988-9353-F6EB65849E83}" srcId="{A9321DD1-556B-445C-BF18-71A1E4AA8481}" destId="{8531AAFE-53C1-4716-9754-B5B8E60E5774}" srcOrd="0" destOrd="0" parTransId="{AB018F94-5606-462B-B6DC-B90FC661E31A}" sibTransId="{CE2C53FD-F5F6-4A41-B98E-0240D34BA2BC}"/>
    <dgm:cxn modelId="{494A599D-D834-45A4-A2A8-C2F1C7F30A81}" srcId="{B1FD8DF0-3090-4BB3-82D6-0E44C6D40540}" destId="{58E7B478-D343-44EC-A94E-A95587FE4DED}" srcOrd="1" destOrd="0" parTransId="{E5CFB71E-E249-4AD5-91D2-A2BE513C99F6}" sibTransId="{6F42702C-7970-4552-846F-B9860639F318}"/>
    <dgm:cxn modelId="{EED77AA6-1DDA-4548-A8DB-3211484F0639}" type="presOf" srcId="{2A6C7505-5B8E-4FF6-ADD0-DF573772815F}" destId="{2D7C0DD3-8AB3-4487-9440-FADF7F41A6EB}" srcOrd="0" destOrd="0" presId="urn:microsoft.com/office/officeart/2005/8/layout/list1"/>
    <dgm:cxn modelId="{E18FE6AA-9CD1-461B-BE88-908510505A1C}" type="presOf" srcId="{8531AAFE-53C1-4716-9754-B5B8E60E5774}" destId="{80ED7B1B-C90F-4B37-AF18-F146A620A82F}" srcOrd="0" destOrd="0" presId="urn:microsoft.com/office/officeart/2005/8/layout/list1"/>
    <dgm:cxn modelId="{FC4C9DB7-1E0B-4D2C-9441-E58681BA55B0}" type="presOf" srcId="{587BDD20-2350-4A8C-B9E9-59A5085165C8}" destId="{FEAF9BB7-D09A-4D6A-B901-0BF5E86D2F28}" srcOrd="0" destOrd="0" presId="urn:microsoft.com/office/officeart/2005/8/layout/list1"/>
    <dgm:cxn modelId="{8824E8C5-C275-42DA-B3DD-D9F5A896E6A1}" srcId="{587BDD20-2350-4A8C-B9E9-59A5085165C8}" destId="{A9321DD1-556B-445C-BF18-71A1E4AA8481}" srcOrd="2" destOrd="0" parTransId="{3CB101CF-7977-4525-8CA3-12063E42EFB4}" sibTransId="{F181DC41-6C1E-441B-B7F8-1A1EC94F2B27}"/>
    <dgm:cxn modelId="{6612F3DD-9B12-468A-8E03-9ABAA9C7C266}" type="presOf" srcId="{B1FD8DF0-3090-4BB3-82D6-0E44C6D40540}" destId="{00D43F3C-8E04-44D4-86E3-E5FB25DBE0DF}" srcOrd="1" destOrd="0" presId="urn:microsoft.com/office/officeart/2005/8/layout/list1"/>
    <dgm:cxn modelId="{B6112BF1-8812-4C2A-B78E-036A8A4EEBCD}" srcId="{587BDD20-2350-4A8C-B9E9-59A5085165C8}" destId="{B1FD8DF0-3090-4BB3-82D6-0E44C6D40540}" srcOrd="0" destOrd="0" parTransId="{82D00599-DAB1-44C5-AC39-C16677F562B4}" sibTransId="{75B044A6-C95A-460D-9C70-38BCA0E5D49A}"/>
    <dgm:cxn modelId="{893435FE-FCD5-4E4B-91F0-DD00A08CA068}" type="presOf" srcId="{BDD37BB1-8E8B-4164-B231-E8AB2D23A0F0}" destId="{27BB5812-08E1-4AC2-B2C9-F39175ED12F0}" srcOrd="0" destOrd="1" presId="urn:microsoft.com/office/officeart/2005/8/layout/list1"/>
    <dgm:cxn modelId="{D18480B9-3A13-4860-B273-F66DB85D84BE}" type="presParOf" srcId="{FEAF9BB7-D09A-4D6A-B901-0BF5E86D2F28}" destId="{D17E41D5-8D83-4E6E-85B7-F2E0B2EC0A9E}" srcOrd="0" destOrd="0" presId="urn:microsoft.com/office/officeart/2005/8/layout/list1"/>
    <dgm:cxn modelId="{326BF210-C4AD-421F-9665-8BCEBD342F1B}" type="presParOf" srcId="{D17E41D5-8D83-4E6E-85B7-F2E0B2EC0A9E}" destId="{3361B54C-865B-4E86-A629-4CA591FA0951}" srcOrd="0" destOrd="0" presId="urn:microsoft.com/office/officeart/2005/8/layout/list1"/>
    <dgm:cxn modelId="{D7DF2E3C-1930-4C05-B626-6072D704BCBE}" type="presParOf" srcId="{D17E41D5-8D83-4E6E-85B7-F2E0B2EC0A9E}" destId="{00D43F3C-8E04-44D4-86E3-E5FB25DBE0DF}" srcOrd="1" destOrd="0" presId="urn:microsoft.com/office/officeart/2005/8/layout/list1"/>
    <dgm:cxn modelId="{1B7E8BC4-863D-48E3-9695-81EB24A49908}" type="presParOf" srcId="{FEAF9BB7-D09A-4D6A-B901-0BF5E86D2F28}" destId="{E4756111-0E38-4517-A29A-A8441B544AC7}" srcOrd="1" destOrd="0" presId="urn:microsoft.com/office/officeart/2005/8/layout/list1"/>
    <dgm:cxn modelId="{C83B7257-C77D-4163-850A-2A6A0F3EAF61}" type="presParOf" srcId="{FEAF9BB7-D09A-4D6A-B901-0BF5E86D2F28}" destId="{2D7C0DD3-8AB3-4487-9440-FADF7F41A6EB}" srcOrd="2" destOrd="0" presId="urn:microsoft.com/office/officeart/2005/8/layout/list1"/>
    <dgm:cxn modelId="{9172879F-83FD-492E-B602-67005EDF866E}" type="presParOf" srcId="{FEAF9BB7-D09A-4D6A-B901-0BF5E86D2F28}" destId="{80BC3483-AD31-40B2-A6BC-F81B739079CE}" srcOrd="3" destOrd="0" presId="urn:microsoft.com/office/officeart/2005/8/layout/list1"/>
    <dgm:cxn modelId="{D541ABFC-2CA0-4EBE-ACE9-C76095DCA8F0}" type="presParOf" srcId="{FEAF9BB7-D09A-4D6A-B901-0BF5E86D2F28}" destId="{F27FBE64-3BDF-4051-88DE-EAB1DB580E39}" srcOrd="4" destOrd="0" presId="urn:microsoft.com/office/officeart/2005/8/layout/list1"/>
    <dgm:cxn modelId="{41B0385A-15C5-4AB3-9650-BB8C4A4BB431}" type="presParOf" srcId="{F27FBE64-3BDF-4051-88DE-EAB1DB580E39}" destId="{E87E3688-B763-46CB-BFE9-94121E438F27}" srcOrd="0" destOrd="0" presId="urn:microsoft.com/office/officeart/2005/8/layout/list1"/>
    <dgm:cxn modelId="{70FDD7A6-3A58-4ED4-B2FD-6BF94F7D2CCA}" type="presParOf" srcId="{F27FBE64-3BDF-4051-88DE-EAB1DB580E39}" destId="{625850A4-D370-4ED6-B89F-B6A04A64C05C}" srcOrd="1" destOrd="0" presId="urn:microsoft.com/office/officeart/2005/8/layout/list1"/>
    <dgm:cxn modelId="{1184FF87-B524-4307-9C67-E2122D3E891B}" type="presParOf" srcId="{FEAF9BB7-D09A-4D6A-B901-0BF5E86D2F28}" destId="{2C781132-C50A-4A67-AEC5-865CC76CA7D9}" srcOrd="5" destOrd="0" presId="urn:microsoft.com/office/officeart/2005/8/layout/list1"/>
    <dgm:cxn modelId="{2378AF0F-AE91-4C22-A81D-A6C11B77681D}" type="presParOf" srcId="{FEAF9BB7-D09A-4D6A-B901-0BF5E86D2F28}" destId="{27BB5812-08E1-4AC2-B2C9-F39175ED12F0}" srcOrd="6" destOrd="0" presId="urn:microsoft.com/office/officeart/2005/8/layout/list1"/>
    <dgm:cxn modelId="{356585F5-BD40-4B45-A666-345CC6F9FCDF}" type="presParOf" srcId="{FEAF9BB7-D09A-4D6A-B901-0BF5E86D2F28}" destId="{4C3FDA80-8A24-4648-95A4-3D33AB7FA24F}" srcOrd="7" destOrd="0" presId="urn:microsoft.com/office/officeart/2005/8/layout/list1"/>
    <dgm:cxn modelId="{B585D7C5-5191-43CE-9032-D410CC236A99}" type="presParOf" srcId="{FEAF9BB7-D09A-4D6A-B901-0BF5E86D2F28}" destId="{819BB66D-CF16-43F5-AEBE-AD3C4D7FCE6D}" srcOrd="8" destOrd="0" presId="urn:microsoft.com/office/officeart/2005/8/layout/list1"/>
    <dgm:cxn modelId="{4A6AD4CA-CD58-454B-9F68-AD2C1D579A9B}" type="presParOf" srcId="{819BB66D-CF16-43F5-AEBE-AD3C4D7FCE6D}" destId="{C115B0A6-E78F-497B-A8C3-171E756E10F9}" srcOrd="0" destOrd="0" presId="urn:microsoft.com/office/officeart/2005/8/layout/list1"/>
    <dgm:cxn modelId="{4D0B0179-F296-40C7-B30F-01B7D74501FD}" type="presParOf" srcId="{819BB66D-CF16-43F5-AEBE-AD3C4D7FCE6D}" destId="{353C96AA-8403-4001-BF5C-EDF76D526A8E}" srcOrd="1" destOrd="0" presId="urn:microsoft.com/office/officeart/2005/8/layout/list1"/>
    <dgm:cxn modelId="{6B5B3E1D-2091-4EB0-8198-E76154E5D951}" type="presParOf" srcId="{FEAF9BB7-D09A-4D6A-B901-0BF5E86D2F28}" destId="{76470916-0C39-408A-A9CF-A6EF84BE76BD}" srcOrd="9" destOrd="0" presId="urn:microsoft.com/office/officeart/2005/8/layout/list1"/>
    <dgm:cxn modelId="{795A0886-42E4-4EE3-8E36-7C70671DCC8A}" type="presParOf" srcId="{FEAF9BB7-D09A-4D6A-B901-0BF5E86D2F28}" destId="{80ED7B1B-C90F-4B37-AF18-F146A620A82F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9A118A7-CDA6-49E9-A0B1-72A8CA3E1CF5}" type="doc">
      <dgm:prSet loTypeId="urn:microsoft.com/office/officeart/2005/8/layout/list1" loCatId="list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fr-FR"/>
        </a:p>
      </dgm:t>
    </dgm:pt>
    <dgm:pt modelId="{216E3F8E-702B-4004-B835-831F0614DB33}">
      <dgm:prSet phldrT="[Texte]" custT="1"/>
      <dgm:spPr/>
      <dgm:t>
        <a:bodyPr/>
        <a:lstStyle/>
        <a:p>
          <a:r>
            <a:rPr lang="fr-FR" sz="1400" b="1" dirty="0"/>
            <a:t>Cheffe d’établissement</a:t>
          </a:r>
        </a:p>
      </dgm:t>
    </dgm:pt>
    <dgm:pt modelId="{CB0BFD46-F52F-405F-8FF9-A121D878F102}" type="parTrans" cxnId="{75FF8BC1-D98F-4BE2-9303-11DAAA4A8B2A}">
      <dgm:prSet/>
      <dgm:spPr/>
      <dgm:t>
        <a:bodyPr/>
        <a:lstStyle/>
        <a:p>
          <a:endParaRPr lang="fr-FR"/>
        </a:p>
      </dgm:t>
    </dgm:pt>
    <dgm:pt modelId="{34BF66FE-23F5-4826-8E43-B25DEDE10465}" type="sibTrans" cxnId="{75FF8BC1-D98F-4BE2-9303-11DAAA4A8B2A}">
      <dgm:prSet/>
      <dgm:spPr/>
      <dgm:t>
        <a:bodyPr/>
        <a:lstStyle/>
        <a:p>
          <a:endParaRPr lang="fr-FR"/>
        </a:p>
      </dgm:t>
    </dgm:pt>
    <dgm:pt modelId="{9F7ECC63-8F35-4E60-868E-12B5B94ADE27}">
      <dgm:prSet phldrT="[Texte]" custT="1"/>
      <dgm:spPr/>
      <dgm:t>
        <a:bodyPr/>
        <a:lstStyle/>
        <a:p>
          <a:r>
            <a:rPr lang="fr-FR" sz="1400" b="1" dirty="0"/>
            <a:t>4 Classes bilingues</a:t>
          </a:r>
        </a:p>
      </dgm:t>
    </dgm:pt>
    <dgm:pt modelId="{ACC6A2FB-41FB-4502-B7CF-24918191BB47}" type="parTrans" cxnId="{855E7269-39C6-492D-A209-489C93F1092D}">
      <dgm:prSet/>
      <dgm:spPr/>
      <dgm:t>
        <a:bodyPr/>
        <a:lstStyle/>
        <a:p>
          <a:endParaRPr lang="fr-FR"/>
        </a:p>
      </dgm:t>
    </dgm:pt>
    <dgm:pt modelId="{19C690EF-3D8B-4DE9-81CA-27C1B21D7CBB}" type="sibTrans" cxnId="{855E7269-39C6-492D-A209-489C93F1092D}">
      <dgm:prSet/>
      <dgm:spPr/>
      <dgm:t>
        <a:bodyPr/>
        <a:lstStyle/>
        <a:p>
          <a:endParaRPr lang="fr-FR"/>
        </a:p>
      </dgm:t>
    </dgm:pt>
    <dgm:pt modelId="{6A8A7126-FF0D-4C6B-9365-64BFE000CCA4}">
      <dgm:prSet phldrT="[Texte]" custT="1"/>
      <dgm:spPr/>
      <dgm:t>
        <a:bodyPr/>
        <a:lstStyle/>
        <a:p>
          <a:r>
            <a:rPr lang="fr-FR" sz="1400" b="1" dirty="0"/>
            <a:t>10 Classes monolingues</a:t>
          </a:r>
        </a:p>
      </dgm:t>
    </dgm:pt>
    <dgm:pt modelId="{EA35B1BE-F2C3-41CD-A3A8-153630712AB0}" type="parTrans" cxnId="{68122957-EFFC-4DD6-8C19-AE5422D88755}">
      <dgm:prSet/>
      <dgm:spPr/>
      <dgm:t>
        <a:bodyPr/>
        <a:lstStyle/>
        <a:p>
          <a:endParaRPr lang="fr-FR"/>
        </a:p>
      </dgm:t>
    </dgm:pt>
    <dgm:pt modelId="{03704CE0-CBD9-4390-BB43-3398E1FBC707}" type="sibTrans" cxnId="{68122957-EFFC-4DD6-8C19-AE5422D88755}">
      <dgm:prSet/>
      <dgm:spPr/>
      <dgm:t>
        <a:bodyPr/>
        <a:lstStyle/>
        <a:p>
          <a:endParaRPr lang="fr-FR"/>
        </a:p>
      </dgm:t>
    </dgm:pt>
    <dgm:pt modelId="{C29F2CFE-FE0B-454D-8D60-134F18A44F2B}">
      <dgm:prSet custT="1"/>
      <dgm:spPr/>
      <dgm:t>
        <a:bodyPr/>
        <a:lstStyle/>
        <a:p>
          <a:pPr algn="just">
            <a:buFont typeface="Wingdings" panose="05000000000000000000" pitchFamily="2" charset="2"/>
            <a:buChar char="Ø"/>
          </a:pPr>
          <a:r>
            <a:rPr lang="fr-FR" sz="14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rPr>
            <a:t> La direction de cet établissement est confiée à  </a:t>
          </a:r>
          <a:r>
            <a:rPr lang="fr-FR" sz="1400" b="1" i="1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rPr>
            <a:t>Monsieur Erwan TOUCHE</a:t>
          </a:r>
          <a:endParaRPr lang="fr-FR" sz="1000" dirty="0"/>
        </a:p>
      </dgm:t>
    </dgm:pt>
    <dgm:pt modelId="{A4166B50-F94D-4306-A915-16E99C58A5A5}" type="parTrans" cxnId="{964B9EE5-1630-4F51-AD06-C4E2A3FF83C2}">
      <dgm:prSet/>
      <dgm:spPr/>
      <dgm:t>
        <a:bodyPr/>
        <a:lstStyle/>
        <a:p>
          <a:endParaRPr lang="fr-FR"/>
        </a:p>
      </dgm:t>
    </dgm:pt>
    <dgm:pt modelId="{8E23BB83-6D25-4AD2-B8EF-CF152D406B84}" type="sibTrans" cxnId="{964B9EE5-1630-4F51-AD06-C4E2A3FF83C2}">
      <dgm:prSet/>
      <dgm:spPr/>
      <dgm:t>
        <a:bodyPr/>
        <a:lstStyle/>
        <a:p>
          <a:endParaRPr lang="fr-FR"/>
        </a:p>
      </dgm:t>
    </dgm:pt>
    <dgm:pt modelId="{48760AD2-F54B-40AB-8D54-8A86CBDB7C84}">
      <dgm:prSet custT="1"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fr-FR" sz="1400" i="1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rPr>
            <a:t> Madame Virginie LECOCQ 			</a:t>
          </a:r>
          <a:r>
            <a:rPr lang="fr-FR" sz="14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rPr>
            <a:t>TPS-PS-MS Bilingue</a:t>
          </a:r>
          <a:endParaRPr lang="fr-FR" sz="1400" dirty="0"/>
        </a:p>
      </dgm:t>
    </dgm:pt>
    <dgm:pt modelId="{5E587A7B-02DA-4D53-A5AE-B390675E4644}" type="parTrans" cxnId="{10B6D7B7-AF96-4E5D-8698-9C4E9B982830}">
      <dgm:prSet/>
      <dgm:spPr/>
      <dgm:t>
        <a:bodyPr/>
        <a:lstStyle/>
        <a:p>
          <a:endParaRPr lang="fr-FR"/>
        </a:p>
      </dgm:t>
    </dgm:pt>
    <dgm:pt modelId="{21599E9D-FBFE-450C-AF33-3D9DA104C2EC}" type="sibTrans" cxnId="{10B6D7B7-AF96-4E5D-8698-9C4E9B982830}">
      <dgm:prSet/>
      <dgm:spPr/>
      <dgm:t>
        <a:bodyPr/>
        <a:lstStyle/>
        <a:p>
          <a:endParaRPr lang="fr-FR"/>
        </a:p>
      </dgm:t>
    </dgm:pt>
    <dgm:pt modelId="{78ECB923-440F-49E8-956C-F8A7D9E36C2F}">
      <dgm:prSet custT="1"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fr-FR" sz="14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rPr>
            <a:t> Madame Michelle JONQUEMAT		GS-CP Bilingue</a:t>
          </a:r>
          <a:endParaRPr lang="fr-FR" sz="1400" dirty="0"/>
        </a:p>
      </dgm:t>
    </dgm:pt>
    <dgm:pt modelId="{C2DB1F6A-53AE-459E-A8F0-7EC71C5A9E33}" type="parTrans" cxnId="{1DEE2973-41B3-4D20-9697-96950620CE5D}">
      <dgm:prSet/>
      <dgm:spPr/>
      <dgm:t>
        <a:bodyPr/>
        <a:lstStyle/>
        <a:p>
          <a:endParaRPr lang="fr-FR"/>
        </a:p>
      </dgm:t>
    </dgm:pt>
    <dgm:pt modelId="{D91785E7-19C3-4DBB-8918-BCA4F5DDF3CA}" type="sibTrans" cxnId="{1DEE2973-41B3-4D20-9697-96950620CE5D}">
      <dgm:prSet/>
      <dgm:spPr/>
      <dgm:t>
        <a:bodyPr/>
        <a:lstStyle/>
        <a:p>
          <a:endParaRPr lang="fr-FR"/>
        </a:p>
      </dgm:t>
    </dgm:pt>
    <dgm:pt modelId="{15E75A1D-954D-48D0-8235-919B1E655842}">
      <dgm:prSet custT="1"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fr-FR" sz="14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rPr>
            <a:t> Monsieur Matthieu PETTON		CE1 – CE2 –  Bilingue</a:t>
          </a:r>
          <a:endParaRPr lang="fr-FR" sz="1400" dirty="0"/>
        </a:p>
      </dgm:t>
    </dgm:pt>
    <dgm:pt modelId="{E27BD72A-704E-4C9E-8B9A-BF5413B2CD55}" type="parTrans" cxnId="{4C9607D8-2CB4-4C3A-8B41-C3D1FEC7166A}">
      <dgm:prSet/>
      <dgm:spPr/>
      <dgm:t>
        <a:bodyPr/>
        <a:lstStyle/>
        <a:p>
          <a:endParaRPr lang="fr-FR"/>
        </a:p>
      </dgm:t>
    </dgm:pt>
    <dgm:pt modelId="{2C102295-D039-49AB-BA0A-BD05A5029F21}" type="sibTrans" cxnId="{4C9607D8-2CB4-4C3A-8B41-C3D1FEC7166A}">
      <dgm:prSet/>
      <dgm:spPr/>
      <dgm:t>
        <a:bodyPr/>
        <a:lstStyle/>
        <a:p>
          <a:endParaRPr lang="fr-FR"/>
        </a:p>
      </dgm:t>
    </dgm:pt>
    <dgm:pt modelId="{203AC22E-213A-4FC6-833F-FD69DFC00A1D}">
      <dgm:prSet custT="1"/>
      <dgm:spPr/>
      <dgm:t>
        <a:bodyPr/>
        <a:lstStyle/>
        <a:p>
          <a:pPr algn="l">
            <a:buFont typeface="Wingdings" panose="05000000000000000000" pitchFamily="2" charset="2"/>
            <a:buChar char="Ø"/>
          </a:pPr>
          <a:r>
            <a:rPr lang="fr-FR" sz="14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rPr>
            <a:t> L'école</a:t>
          </a:r>
          <a:r>
            <a:rPr lang="fr-FR" sz="1400" b="1" i="1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rPr>
            <a:t> François TANGUY</a:t>
          </a:r>
          <a:r>
            <a:rPr lang="fr-FR" sz="14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rPr>
            <a:t> a 14 classes.</a:t>
          </a:r>
          <a:br>
            <a:rPr lang="fr-FR" sz="10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rPr>
          </a:br>
          <a:endParaRPr lang="fr-FR" sz="1000" dirty="0"/>
        </a:p>
      </dgm:t>
    </dgm:pt>
    <dgm:pt modelId="{43F2FE2B-39A4-49DB-980E-E7E755EE77BE}" type="parTrans" cxnId="{13609928-3939-4764-900B-2561093041EA}">
      <dgm:prSet/>
      <dgm:spPr/>
      <dgm:t>
        <a:bodyPr/>
        <a:lstStyle/>
        <a:p>
          <a:endParaRPr lang="fr-FR"/>
        </a:p>
      </dgm:t>
    </dgm:pt>
    <dgm:pt modelId="{6EEB28B7-DE0B-47CC-9CB2-599E7BBB8433}" type="sibTrans" cxnId="{13609928-3939-4764-900B-2561093041EA}">
      <dgm:prSet/>
      <dgm:spPr/>
      <dgm:t>
        <a:bodyPr/>
        <a:lstStyle/>
        <a:p>
          <a:endParaRPr lang="fr-FR"/>
        </a:p>
      </dgm:t>
    </dgm:pt>
    <dgm:pt modelId="{88D8D605-E331-4A63-896D-37BB1963C748}">
      <dgm:prSet custT="1"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fr-FR" sz="1400" dirty="0">
              <a:latin typeface="Comic Sans MS" panose="030F0702030302020204" pitchFamily="66" charset="0"/>
            </a:rPr>
            <a:t> Madame </a:t>
          </a:r>
          <a:r>
            <a:rPr lang="fr-FR" sz="1400" dirty="0" err="1">
              <a:latin typeface="Comic Sans MS" panose="030F0702030302020204" pitchFamily="66" charset="0"/>
            </a:rPr>
            <a:t>Soazig</a:t>
          </a:r>
          <a:r>
            <a:rPr lang="fr-FR" sz="1400" dirty="0">
              <a:latin typeface="Comic Sans MS" panose="030F0702030302020204" pitchFamily="66" charset="0"/>
            </a:rPr>
            <a:t> CARRERE</a:t>
          </a:r>
          <a:r>
            <a:rPr lang="fr-FR" sz="1400" dirty="0"/>
            <a:t>	                              </a:t>
          </a:r>
          <a:r>
            <a:rPr lang="fr-FR" sz="1400" dirty="0">
              <a:latin typeface="Comic Sans MS" panose="030F0702030302020204" pitchFamily="66" charset="0"/>
            </a:rPr>
            <a:t>CM1-CM2 Bilingue</a:t>
          </a:r>
        </a:p>
      </dgm:t>
    </dgm:pt>
    <dgm:pt modelId="{233B1648-1AB2-46CA-A7A8-04969EC16122}" type="parTrans" cxnId="{5419739E-54D2-4D20-959C-F47D1A564375}">
      <dgm:prSet/>
      <dgm:spPr/>
    </dgm:pt>
    <dgm:pt modelId="{1B218DDD-AB0F-4AF3-8854-3B2411D08661}" type="sibTrans" cxnId="{5419739E-54D2-4D20-959C-F47D1A564375}">
      <dgm:prSet/>
      <dgm:spPr/>
    </dgm:pt>
    <dgm:pt modelId="{2F131542-49AB-41D9-9E35-82B126353ADA}">
      <dgm:prSet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fr-FR" i="1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rPr>
            <a:t> Madame LE VIGOUROUX Florence		cycle 1</a:t>
          </a:r>
          <a:endParaRPr lang="fr-FR" dirty="0"/>
        </a:p>
      </dgm:t>
    </dgm:pt>
    <dgm:pt modelId="{719B8038-0603-49A3-BA57-D7BDAC88A9B2}" type="sibTrans" cxnId="{20F254A0-15A9-4685-930D-F34117044915}">
      <dgm:prSet/>
      <dgm:spPr/>
      <dgm:t>
        <a:bodyPr/>
        <a:lstStyle/>
        <a:p>
          <a:endParaRPr lang="fr-FR"/>
        </a:p>
      </dgm:t>
    </dgm:pt>
    <dgm:pt modelId="{EDFB48E7-837E-4ECC-AE8D-CAD1EC14E4F1}" type="parTrans" cxnId="{20F254A0-15A9-4685-930D-F34117044915}">
      <dgm:prSet/>
      <dgm:spPr/>
      <dgm:t>
        <a:bodyPr/>
        <a:lstStyle/>
        <a:p>
          <a:endParaRPr lang="fr-FR"/>
        </a:p>
      </dgm:t>
    </dgm:pt>
    <dgm:pt modelId="{00474868-D991-491F-B796-10DCC2EB3FD3}">
      <dgm:prSet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fr-FR" i="1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rPr>
            <a:t> Madame  </a:t>
          </a:r>
          <a:r>
            <a:rPr lang="en-GB" i="1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rPr>
            <a:t>HELLEGOUARCH Florence</a:t>
          </a:r>
          <a:r>
            <a:rPr lang="fr-FR" i="1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rPr>
            <a:t>	cycle 1</a:t>
          </a:r>
          <a:endParaRPr lang="fr-FR" dirty="0"/>
        </a:p>
      </dgm:t>
    </dgm:pt>
    <dgm:pt modelId="{A4427C83-36B0-456C-ACBD-A5D5F0E9A9F8}" type="sibTrans" cxnId="{A06AB800-056F-4DC6-83E4-C36F371A763E}">
      <dgm:prSet/>
      <dgm:spPr/>
      <dgm:t>
        <a:bodyPr/>
        <a:lstStyle/>
        <a:p>
          <a:endParaRPr lang="fr-FR"/>
        </a:p>
      </dgm:t>
    </dgm:pt>
    <dgm:pt modelId="{1E20DF7F-2747-473F-B14A-0AFBC125E92B}" type="parTrans" cxnId="{A06AB800-056F-4DC6-83E4-C36F371A763E}">
      <dgm:prSet/>
      <dgm:spPr/>
      <dgm:t>
        <a:bodyPr/>
        <a:lstStyle/>
        <a:p>
          <a:endParaRPr lang="fr-FR"/>
        </a:p>
      </dgm:t>
    </dgm:pt>
    <dgm:pt modelId="{EC4C18D5-8D8E-45DE-8AB5-BE29961A12CE}">
      <dgm:prSet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fr-FR" i="1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rPr>
            <a:t> Madame ALLAIRE Noémi  			cycle 1</a:t>
          </a:r>
          <a:endParaRPr lang="fr-FR" dirty="0"/>
        </a:p>
      </dgm:t>
    </dgm:pt>
    <dgm:pt modelId="{FEAF0DC7-F3F4-45B2-BF11-3A996A1CDEDD}" type="sibTrans" cxnId="{95B8C207-9BDA-40EE-B8FF-2E9C55FEEC51}">
      <dgm:prSet/>
      <dgm:spPr/>
      <dgm:t>
        <a:bodyPr/>
        <a:lstStyle/>
        <a:p>
          <a:endParaRPr lang="fr-FR"/>
        </a:p>
      </dgm:t>
    </dgm:pt>
    <dgm:pt modelId="{A3F36812-FBFE-48BA-91D6-986DE35E696E}" type="parTrans" cxnId="{95B8C207-9BDA-40EE-B8FF-2E9C55FEEC51}">
      <dgm:prSet/>
      <dgm:spPr/>
      <dgm:t>
        <a:bodyPr/>
        <a:lstStyle/>
        <a:p>
          <a:endParaRPr lang="fr-FR"/>
        </a:p>
      </dgm:t>
    </dgm:pt>
    <dgm:pt modelId="{2B88047D-638E-489C-A296-5943C9E1D1BD}">
      <dgm:prSet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en-GB" i="1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rPr>
            <a:t> Madame DANIEL Angélique	 	cycle 2</a:t>
          </a:r>
          <a:endParaRPr lang="fr-FR" dirty="0"/>
        </a:p>
      </dgm:t>
    </dgm:pt>
    <dgm:pt modelId="{EFE9E814-5434-47FB-8D9B-6B8E33B63A25}" type="sibTrans" cxnId="{FB99CC3A-3136-4D48-94B7-2CE3830492D5}">
      <dgm:prSet/>
      <dgm:spPr/>
      <dgm:t>
        <a:bodyPr/>
        <a:lstStyle/>
        <a:p>
          <a:endParaRPr lang="fr-FR"/>
        </a:p>
      </dgm:t>
    </dgm:pt>
    <dgm:pt modelId="{95539B04-986A-4258-822F-E2A485B13B80}" type="parTrans" cxnId="{FB99CC3A-3136-4D48-94B7-2CE3830492D5}">
      <dgm:prSet/>
      <dgm:spPr/>
      <dgm:t>
        <a:bodyPr/>
        <a:lstStyle/>
        <a:p>
          <a:endParaRPr lang="fr-FR"/>
        </a:p>
      </dgm:t>
    </dgm:pt>
    <dgm:pt modelId="{99E04878-009C-4A57-936B-58EB0DFFA160}">
      <dgm:prSet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en-US" i="1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rPr>
            <a:t> Madame COUSSEAU Pascale		cycle 2</a:t>
          </a:r>
          <a:endParaRPr lang="fr-FR" dirty="0"/>
        </a:p>
      </dgm:t>
    </dgm:pt>
    <dgm:pt modelId="{CDAB6EBF-F8E3-4E92-9B0B-878E9C6AF466}" type="sibTrans" cxnId="{1E496503-456E-41C1-A4BE-E7168C4E4DD6}">
      <dgm:prSet/>
      <dgm:spPr/>
      <dgm:t>
        <a:bodyPr/>
        <a:lstStyle/>
        <a:p>
          <a:endParaRPr lang="fr-FR"/>
        </a:p>
      </dgm:t>
    </dgm:pt>
    <dgm:pt modelId="{8BCDBC03-9D09-42F7-825A-BF48678C92F5}" type="parTrans" cxnId="{1E496503-456E-41C1-A4BE-E7168C4E4DD6}">
      <dgm:prSet/>
      <dgm:spPr/>
      <dgm:t>
        <a:bodyPr/>
        <a:lstStyle/>
        <a:p>
          <a:endParaRPr lang="fr-FR"/>
        </a:p>
      </dgm:t>
    </dgm:pt>
    <dgm:pt modelId="{6D2294F0-9574-436E-B28D-08C6DD330FE3}">
      <dgm:prSet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en-US" i="1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rPr>
            <a:t> Madame IBARBOURE Isabelle		cycle 2</a:t>
          </a:r>
          <a:endParaRPr lang="fr-FR" dirty="0"/>
        </a:p>
      </dgm:t>
    </dgm:pt>
    <dgm:pt modelId="{4C38CD97-3A8A-435F-835D-FD9E959F09BA}" type="sibTrans" cxnId="{CE1C5363-798A-4E21-AA95-AF2B9A77BBB4}">
      <dgm:prSet/>
      <dgm:spPr/>
      <dgm:t>
        <a:bodyPr/>
        <a:lstStyle/>
        <a:p>
          <a:endParaRPr lang="fr-FR"/>
        </a:p>
      </dgm:t>
    </dgm:pt>
    <dgm:pt modelId="{E842CDC8-3D3A-4D37-A92C-F759B3820E84}" type="parTrans" cxnId="{CE1C5363-798A-4E21-AA95-AF2B9A77BBB4}">
      <dgm:prSet/>
      <dgm:spPr/>
      <dgm:t>
        <a:bodyPr/>
        <a:lstStyle/>
        <a:p>
          <a:endParaRPr lang="fr-FR"/>
        </a:p>
      </dgm:t>
    </dgm:pt>
    <dgm:pt modelId="{FBA85FCC-C336-4D55-8987-322CB36B0759}">
      <dgm:prSet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en-GB" i="1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i="1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rPr>
            <a:t>Madame Julie BLANCHARD		cycle 2 </a:t>
          </a:r>
          <a:endParaRPr lang="fr-FR" dirty="0"/>
        </a:p>
      </dgm:t>
    </dgm:pt>
    <dgm:pt modelId="{5423EB34-457F-4E0D-8A2F-0A23511824A4}" type="sibTrans" cxnId="{DCBAF685-1523-47A1-9951-08D4A5E4AB81}">
      <dgm:prSet/>
      <dgm:spPr/>
      <dgm:t>
        <a:bodyPr/>
        <a:lstStyle/>
        <a:p>
          <a:endParaRPr lang="fr-FR"/>
        </a:p>
      </dgm:t>
    </dgm:pt>
    <dgm:pt modelId="{762731DE-07CD-434A-ADEA-3F342F4D3EEA}" type="parTrans" cxnId="{DCBAF685-1523-47A1-9951-08D4A5E4AB81}">
      <dgm:prSet/>
      <dgm:spPr/>
      <dgm:t>
        <a:bodyPr/>
        <a:lstStyle/>
        <a:p>
          <a:endParaRPr lang="fr-FR"/>
        </a:p>
      </dgm:t>
    </dgm:pt>
    <dgm:pt modelId="{CDFECE20-3E69-4F32-A2C4-E8A5C4E6F270}">
      <dgm:prSet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en-US" i="1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rPr>
            <a:t> Madame LAGIER Brigitte			cycle 3</a:t>
          </a:r>
          <a:endParaRPr lang="fr-FR" dirty="0"/>
        </a:p>
      </dgm:t>
    </dgm:pt>
    <dgm:pt modelId="{B297AA44-801B-41CC-BB7F-E5FDAD952CDE}" type="sibTrans" cxnId="{41207393-C461-4D3A-BFB4-1FDC1F76CE35}">
      <dgm:prSet/>
      <dgm:spPr/>
      <dgm:t>
        <a:bodyPr/>
        <a:lstStyle/>
        <a:p>
          <a:endParaRPr lang="fr-FR"/>
        </a:p>
      </dgm:t>
    </dgm:pt>
    <dgm:pt modelId="{E4DEE0CD-084B-4B9A-B444-7235C09CFC85}" type="parTrans" cxnId="{41207393-C461-4D3A-BFB4-1FDC1F76CE35}">
      <dgm:prSet/>
      <dgm:spPr/>
      <dgm:t>
        <a:bodyPr/>
        <a:lstStyle/>
        <a:p>
          <a:endParaRPr lang="fr-FR"/>
        </a:p>
      </dgm:t>
    </dgm:pt>
    <dgm:pt modelId="{E00F0AAC-A3E8-400C-A976-CEE7202038A9}">
      <dgm:prSet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en-US" i="1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rPr>
            <a:t> Madame FALCOU-LE-HUEC Sonia		cycle 3 </a:t>
          </a:r>
          <a:endParaRPr lang="fr-FR" dirty="0"/>
        </a:p>
      </dgm:t>
    </dgm:pt>
    <dgm:pt modelId="{C48F61CD-FF45-4C8E-B990-3D1179FEE371}" type="sibTrans" cxnId="{16A8AEE8-F671-4F37-BD3E-CDE37BBECC73}">
      <dgm:prSet/>
      <dgm:spPr/>
      <dgm:t>
        <a:bodyPr/>
        <a:lstStyle/>
        <a:p>
          <a:endParaRPr lang="fr-FR"/>
        </a:p>
      </dgm:t>
    </dgm:pt>
    <dgm:pt modelId="{BA7E845D-6693-4FE7-9AA3-5AD6B0A807E7}" type="parTrans" cxnId="{16A8AEE8-F671-4F37-BD3E-CDE37BBECC73}">
      <dgm:prSet/>
      <dgm:spPr/>
      <dgm:t>
        <a:bodyPr/>
        <a:lstStyle/>
        <a:p>
          <a:endParaRPr lang="fr-FR"/>
        </a:p>
      </dgm:t>
    </dgm:pt>
    <dgm:pt modelId="{8607691C-C6BD-481E-B189-C1211A468411}">
      <dgm:prSet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en-US" i="1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rPr>
            <a:t> Madame TREVILLY Caroline		cycle 1</a:t>
          </a:r>
          <a:endParaRPr lang="fr-FR" dirty="0"/>
        </a:p>
      </dgm:t>
    </dgm:pt>
    <dgm:pt modelId="{BED32183-FE46-426A-8266-EA89FE1336AC}" type="parTrans" cxnId="{72382847-7487-431D-B83B-CD731201A2EE}">
      <dgm:prSet/>
      <dgm:spPr/>
    </dgm:pt>
    <dgm:pt modelId="{BDC39CA5-5A1C-4B52-A18B-2522A59F500F}" type="sibTrans" cxnId="{72382847-7487-431D-B83B-CD731201A2EE}">
      <dgm:prSet/>
      <dgm:spPr/>
    </dgm:pt>
    <dgm:pt modelId="{37FBB68B-48AE-471D-A585-FD1435C0B1E6}" type="pres">
      <dgm:prSet presAssocID="{09A118A7-CDA6-49E9-A0B1-72A8CA3E1CF5}" presName="linear" presStyleCnt="0">
        <dgm:presLayoutVars>
          <dgm:dir/>
          <dgm:animLvl val="lvl"/>
          <dgm:resizeHandles val="exact"/>
        </dgm:presLayoutVars>
      </dgm:prSet>
      <dgm:spPr/>
    </dgm:pt>
    <dgm:pt modelId="{CB984C41-5B2C-4848-9FF4-D378B26E0EB1}" type="pres">
      <dgm:prSet presAssocID="{216E3F8E-702B-4004-B835-831F0614DB33}" presName="parentLin" presStyleCnt="0"/>
      <dgm:spPr/>
    </dgm:pt>
    <dgm:pt modelId="{3671123B-F3D7-4310-8691-72E635AF6509}" type="pres">
      <dgm:prSet presAssocID="{216E3F8E-702B-4004-B835-831F0614DB33}" presName="parentLeftMargin" presStyleLbl="node1" presStyleIdx="0" presStyleCnt="3"/>
      <dgm:spPr/>
    </dgm:pt>
    <dgm:pt modelId="{9184CE71-AD52-4266-8AC2-4B94578E125E}" type="pres">
      <dgm:prSet presAssocID="{216E3F8E-702B-4004-B835-831F0614DB33}" presName="parentText" presStyleLbl="node1" presStyleIdx="0" presStyleCnt="3" custScaleX="76224" custScaleY="133482">
        <dgm:presLayoutVars>
          <dgm:chMax val="0"/>
          <dgm:bulletEnabled val="1"/>
        </dgm:presLayoutVars>
      </dgm:prSet>
      <dgm:spPr/>
    </dgm:pt>
    <dgm:pt modelId="{3E99848B-B886-46F5-8B09-F4BF5422EC1A}" type="pres">
      <dgm:prSet presAssocID="{216E3F8E-702B-4004-B835-831F0614DB33}" presName="negativeSpace" presStyleCnt="0"/>
      <dgm:spPr/>
    </dgm:pt>
    <dgm:pt modelId="{B78CA26D-BC97-4E5F-9533-9FD6177E2BB2}" type="pres">
      <dgm:prSet presAssocID="{216E3F8E-702B-4004-B835-831F0614DB33}" presName="childText" presStyleLbl="conFgAcc1" presStyleIdx="0" presStyleCnt="3">
        <dgm:presLayoutVars>
          <dgm:bulletEnabled val="1"/>
        </dgm:presLayoutVars>
      </dgm:prSet>
      <dgm:spPr/>
    </dgm:pt>
    <dgm:pt modelId="{6C892790-F713-4BD4-8E96-0236B0039946}" type="pres">
      <dgm:prSet presAssocID="{34BF66FE-23F5-4826-8E43-B25DEDE10465}" presName="spaceBetweenRectangles" presStyleCnt="0"/>
      <dgm:spPr/>
    </dgm:pt>
    <dgm:pt modelId="{380DFC73-A654-48ED-9ECF-DBC14928EBD0}" type="pres">
      <dgm:prSet presAssocID="{9F7ECC63-8F35-4E60-868E-12B5B94ADE27}" presName="parentLin" presStyleCnt="0"/>
      <dgm:spPr/>
    </dgm:pt>
    <dgm:pt modelId="{A5137B09-1AA8-4FC0-91A3-74A4839018A1}" type="pres">
      <dgm:prSet presAssocID="{9F7ECC63-8F35-4E60-868E-12B5B94ADE27}" presName="parentLeftMargin" presStyleLbl="node1" presStyleIdx="0" presStyleCnt="3"/>
      <dgm:spPr/>
    </dgm:pt>
    <dgm:pt modelId="{DFE3DBC7-C01B-4A2D-9097-019B57AF0580}" type="pres">
      <dgm:prSet presAssocID="{9F7ECC63-8F35-4E60-868E-12B5B94ADE27}" presName="parentText" presStyleLbl="node1" presStyleIdx="1" presStyleCnt="3" custScaleX="66660" custScaleY="93479">
        <dgm:presLayoutVars>
          <dgm:chMax val="0"/>
          <dgm:bulletEnabled val="1"/>
        </dgm:presLayoutVars>
      </dgm:prSet>
      <dgm:spPr/>
    </dgm:pt>
    <dgm:pt modelId="{773E64D0-01CE-44C7-A527-FBFD791139EC}" type="pres">
      <dgm:prSet presAssocID="{9F7ECC63-8F35-4E60-868E-12B5B94ADE27}" presName="negativeSpace" presStyleCnt="0"/>
      <dgm:spPr/>
    </dgm:pt>
    <dgm:pt modelId="{8DFDCE85-0B45-4D93-BAED-7AFFCF0A192A}" type="pres">
      <dgm:prSet presAssocID="{9F7ECC63-8F35-4E60-868E-12B5B94ADE27}" presName="childText" presStyleLbl="conFgAcc1" presStyleIdx="1" presStyleCnt="3" custLinFactNeighborX="-1326" custLinFactNeighborY="-18841">
        <dgm:presLayoutVars>
          <dgm:bulletEnabled val="1"/>
        </dgm:presLayoutVars>
      </dgm:prSet>
      <dgm:spPr/>
    </dgm:pt>
    <dgm:pt modelId="{B7277D1A-32E0-46ED-8520-618942BD40FE}" type="pres">
      <dgm:prSet presAssocID="{19C690EF-3D8B-4DE9-81CA-27C1B21D7CBB}" presName="spaceBetweenRectangles" presStyleCnt="0"/>
      <dgm:spPr/>
    </dgm:pt>
    <dgm:pt modelId="{C7AE317A-FEB3-4599-A787-BB4C7EF4DE12}" type="pres">
      <dgm:prSet presAssocID="{6A8A7126-FF0D-4C6B-9365-64BFE000CCA4}" presName="parentLin" presStyleCnt="0"/>
      <dgm:spPr/>
    </dgm:pt>
    <dgm:pt modelId="{A18E25A6-401E-48EE-90DD-EC9FE2326B5B}" type="pres">
      <dgm:prSet presAssocID="{6A8A7126-FF0D-4C6B-9365-64BFE000CCA4}" presName="parentLeftMargin" presStyleLbl="node1" presStyleIdx="1" presStyleCnt="3"/>
      <dgm:spPr/>
    </dgm:pt>
    <dgm:pt modelId="{B9B19F5B-3C21-432B-B17D-40CAB27F64F6}" type="pres">
      <dgm:prSet presAssocID="{6A8A7126-FF0D-4C6B-9365-64BFE000CCA4}" presName="parentText" presStyleLbl="node1" presStyleIdx="2" presStyleCnt="3" custLinFactNeighborX="-51892" custLinFactNeighborY="15528">
        <dgm:presLayoutVars>
          <dgm:chMax val="0"/>
          <dgm:bulletEnabled val="1"/>
        </dgm:presLayoutVars>
      </dgm:prSet>
      <dgm:spPr/>
    </dgm:pt>
    <dgm:pt modelId="{D5CF1BC5-3903-48E4-AE4D-7E8547ED5946}" type="pres">
      <dgm:prSet presAssocID="{6A8A7126-FF0D-4C6B-9365-64BFE000CCA4}" presName="negativeSpace" presStyleCnt="0"/>
      <dgm:spPr/>
    </dgm:pt>
    <dgm:pt modelId="{A397E892-6BE4-468D-B53F-F48662F4B930}" type="pres">
      <dgm:prSet presAssocID="{6A8A7126-FF0D-4C6B-9365-64BFE000CCA4}" presName="childText" presStyleLbl="conFgAcc1" presStyleIdx="2" presStyleCnt="3" custLinFactY="8021" custLinFactNeighborX="-106" custLinFactNeighborY="100000">
        <dgm:presLayoutVars>
          <dgm:bulletEnabled val="1"/>
        </dgm:presLayoutVars>
      </dgm:prSet>
      <dgm:spPr/>
    </dgm:pt>
  </dgm:ptLst>
  <dgm:cxnLst>
    <dgm:cxn modelId="{A06AB800-056F-4DC6-83E4-C36F371A763E}" srcId="{6A8A7126-FF0D-4C6B-9365-64BFE000CCA4}" destId="{00474868-D991-491F-B796-10DCC2EB3FD3}" srcOrd="1" destOrd="0" parTransId="{1E20DF7F-2747-473F-B14A-0AFBC125E92B}" sibTransId="{A4427C83-36B0-456C-ACBD-A5D5F0E9A9F8}"/>
    <dgm:cxn modelId="{1E496503-456E-41C1-A4BE-E7168C4E4DD6}" srcId="{6A8A7126-FF0D-4C6B-9365-64BFE000CCA4}" destId="{99E04878-009C-4A57-936B-58EB0DFFA160}" srcOrd="5" destOrd="0" parTransId="{8BCDBC03-9D09-42F7-825A-BF48678C92F5}" sibTransId="{CDAB6EBF-F8E3-4E92-9B0B-878E9C6AF466}"/>
    <dgm:cxn modelId="{95B8C207-9BDA-40EE-B8FF-2E9C55FEEC51}" srcId="{6A8A7126-FF0D-4C6B-9365-64BFE000CCA4}" destId="{EC4C18D5-8D8E-45DE-8AB5-BE29961A12CE}" srcOrd="3" destOrd="0" parTransId="{A3F36812-FBFE-48BA-91D6-986DE35E696E}" sibTransId="{FEAF0DC7-F3F4-45B2-BF11-3A996A1CDEDD}"/>
    <dgm:cxn modelId="{B087BD11-6CCE-4F26-97AF-53A6F40E5E7B}" type="presOf" srcId="{203AC22E-213A-4FC6-833F-FD69DFC00A1D}" destId="{B78CA26D-BC97-4E5F-9533-9FD6177E2BB2}" srcOrd="0" destOrd="1" presId="urn:microsoft.com/office/officeart/2005/8/layout/list1"/>
    <dgm:cxn modelId="{A0CE7717-516D-41ED-BCDC-6964DEE9124D}" type="presOf" srcId="{78ECB923-440F-49E8-956C-F8A7D9E36C2F}" destId="{8DFDCE85-0B45-4D93-BAED-7AFFCF0A192A}" srcOrd="0" destOrd="1" presId="urn:microsoft.com/office/officeart/2005/8/layout/list1"/>
    <dgm:cxn modelId="{B3E5E222-FEFB-43CC-A406-0A53CCF2FDB8}" type="presOf" srcId="{15E75A1D-954D-48D0-8235-919B1E655842}" destId="{8DFDCE85-0B45-4D93-BAED-7AFFCF0A192A}" srcOrd="0" destOrd="2" presId="urn:microsoft.com/office/officeart/2005/8/layout/list1"/>
    <dgm:cxn modelId="{13609928-3939-4764-900B-2561093041EA}" srcId="{216E3F8E-702B-4004-B835-831F0614DB33}" destId="{203AC22E-213A-4FC6-833F-FD69DFC00A1D}" srcOrd="1" destOrd="0" parTransId="{43F2FE2B-39A4-49DB-980E-E7E755EE77BE}" sibTransId="{6EEB28B7-DE0B-47CC-9CB2-599E7BBB8433}"/>
    <dgm:cxn modelId="{2D1F752C-A594-401C-9810-701F82E0F2EC}" type="presOf" srcId="{09A118A7-CDA6-49E9-A0B1-72A8CA3E1CF5}" destId="{37FBB68B-48AE-471D-A585-FD1435C0B1E6}" srcOrd="0" destOrd="0" presId="urn:microsoft.com/office/officeart/2005/8/layout/list1"/>
    <dgm:cxn modelId="{05FE2A32-D41E-44DB-B577-AC53F79AF752}" type="presOf" srcId="{9F7ECC63-8F35-4E60-868E-12B5B94ADE27}" destId="{DFE3DBC7-C01B-4A2D-9097-019B57AF0580}" srcOrd="1" destOrd="0" presId="urn:microsoft.com/office/officeart/2005/8/layout/list1"/>
    <dgm:cxn modelId="{F151B33A-C438-4AC8-8049-408583ADEA10}" type="presOf" srcId="{6A8A7126-FF0D-4C6B-9365-64BFE000CCA4}" destId="{A18E25A6-401E-48EE-90DD-EC9FE2326B5B}" srcOrd="0" destOrd="0" presId="urn:microsoft.com/office/officeart/2005/8/layout/list1"/>
    <dgm:cxn modelId="{FB99CC3A-3136-4D48-94B7-2CE3830492D5}" srcId="{6A8A7126-FF0D-4C6B-9365-64BFE000CCA4}" destId="{2B88047D-638E-489C-A296-5943C9E1D1BD}" srcOrd="4" destOrd="0" parTransId="{95539B04-986A-4258-822F-E2A485B13B80}" sibTransId="{EFE9E814-5434-47FB-8D9B-6B8E33B63A25}"/>
    <dgm:cxn modelId="{61A2875E-652E-41E1-AB40-AE5C78D13DD8}" type="presOf" srcId="{48760AD2-F54B-40AB-8D54-8A86CBDB7C84}" destId="{8DFDCE85-0B45-4D93-BAED-7AFFCF0A192A}" srcOrd="0" destOrd="0" presId="urn:microsoft.com/office/officeart/2005/8/layout/list1"/>
    <dgm:cxn modelId="{CE1C5363-798A-4E21-AA95-AF2B9A77BBB4}" srcId="{6A8A7126-FF0D-4C6B-9365-64BFE000CCA4}" destId="{6D2294F0-9574-436E-B28D-08C6DD330FE3}" srcOrd="6" destOrd="0" parTransId="{E842CDC8-3D3A-4D37-A92C-F759B3820E84}" sibTransId="{4C38CD97-3A8A-435F-835D-FD9E959F09BA}"/>
    <dgm:cxn modelId="{4EC0EB63-3532-458C-90FC-378127DECFFE}" type="presOf" srcId="{E00F0AAC-A3E8-400C-A976-CEE7202038A9}" destId="{A397E892-6BE4-468D-B53F-F48662F4B930}" srcOrd="0" destOrd="9" presId="urn:microsoft.com/office/officeart/2005/8/layout/list1"/>
    <dgm:cxn modelId="{72382847-7487-431D-B83B-CD731201A2EE}" srcId="{6A8A7126-FF0D-4C6B-9365-64BFE000CCA4}" destId="{8607691C-C6BD-481E-B189-C1211A468411}" srcOrd="2" destOrd="0" parTransId="{BED32183-FE46-426A-8266-EA89FE1336AC}" sibTransId="{BDC39CA5-5A1C-4B52-A18B-2522A59F500F}"/>
    <dgm:cxn modelId="{855E7269-39C6-492D-A209-489C93F1092D}" srcId="{09A118A7-CDA6-49E9-A0B1-72A8CA3E1CF5}" destId="{9F7ECC63-8F35-4E60-868E-12B5B94ADE27}" srcOrd="1" destOrd="0" parTransId="{ACC6A2FB-41FB-4502-B7CF-24918191BB47}" sibTransId="{19C690EF-3D8B-4DE9-81CA-27C1B21D7CBB}"/>
    <dgm:cxn modelId="{1785734F-CE2E-48B5-BA6D-D08E0EE24BFD}" type="presOf" srcId="{216E3F8E-702B-4004-B835-831F0614DB33}" destId="{9184CE71-AD52-4266-8AC2-4B94578E125E}" srcOrd="1" destOrd="0" presId="urn:microsoft.com/office/officeart/2005/8/layout/list1"/>
    <dgm:cxn modelId="{1DEE2973-41B3-4D20-9697-96950620CE5D}" srcId="{9F7ECC63-8F35-4E60-868E-12B5B94ADE27}" destId="{78ECB923-440F-49E8-956C-F8A7D9E36C2F}" srcOrd="1" destOrd="0" parTransId="{C2DB1F6A-53AE-459E-A8F0-7EC71C5A9E33}" sibTransId="{D91785E7-19C3-4DBB-8918-BCA4F5DDF3CA}"/>
    <dgm:cxn modelId="{68122957-EFFC-4DD6-8C19-AE5422D88755}" srcId="{09A118A7-CDA6-49E9-A0B1-72A8CA3E1CF5}" destId="{6A8A7126-FF0D-4C6B-9365-64BFE000CCA4}" srcOrd="2" destOrd="0" parTransId="{EA35B1BE-F2C3-41CD-A3A8-153630712AB0}" sibTransId="{03704CE0-CBD9-4390-BB43-3398E1FBC707}"/>
    <dgm:cxn modelId="{1D258A58-1738-4A1E-BDD3-A1D9C3F128D6}" type="presOf" srcId="{C29F2CFE-FE0B-454D-8D60-134F18A44F2B}" destId="{B78CA26D-BC97-4E5F-9533-9FD6177E2BB2}" srcOrd="0" destOrd="0" presId="urn:microsoft.com/office/officeart/2005/8/layout/list1"/>
    <dgm:cxn modelId="{DCBAF685-1523-47A1-9951-08D4A5E4AB81}" srcId="{6A8A7126-FF0D-4C6B-9365-64BFE000CCA4}" destId="{FBA85FCC-C336-4D55-8987-322CB36B0759}" srcOrd="7" destOrd="0" parTransId="{762731DE-07CD-434A-ADEA-3F342F4D3EEA}" sibTransId="{5423EB34-457F-4E0D-8A2F-0A23511824A4}"/>
    <dgm:cxn modelId="{FE388C86-F4C6-4A90-8810-E55D77F67A92}" type="presOf" srcId="{6A8A7126-FF0D-4C6B-9365-64BFE000CCA4}" destId="{B9B19F5B-3C21-432B-B17D-40CAB27F64F6}" srcOrd="1" destOrd="0" presId="urn:microsoft.com/office/officeart/2005/8/layout/list1"/>
    <dgm:cxn modelId="{091EEF90-5C4A-4776-95DE-AC570A73B43F}" type="presOf" srcId="{216E3F8E-702B-4004-B835-831F0614DB33}" destId="{3671123B-F3D7-4310-8691-72E635AF6509}" srcOrd="0" destOrd="0" presId="urn:microsoft.com/office/officeart/2005/8/layout/list1"/>
    <dgm:cxn modelId="{41207393-C461-4D3A-BFB4-1FDC1F76CE35}" srcId="{6A8A7126-FF0D-4C6B-9365-64BFE000CCA4}" destId="{CDFECE20-3E69-4F32-A2C4-E8A5C4E6F270}" srcOrd="8" destOrd="0" parTransId="{E4DEE0CD-084B-4B9A-B444-7235C09CFC85}" sibTransId="{B297AA44-801B-41CC-BB7F-E5FDAD952CDE}"/>
    <dgm:cxn modelId="{5FB5A493-F8C5-4CF7-A148-F2A9D41E8EE0}" type="presOf" srcId="{6D2294F0-9574-436E-B28D-08C6DD330FE3}" destId="{A397E892-6BE4-468D-B53F-F48662F4B930}" srcOrd="0" destOrd="6" presId="urn:microsoft.com/office/officeart/2005/8/layout/list1"/>
    <dgm:cxn modelId="{5419739E-54D2-4D20-959C-F47D1A564375}" srcId="{9F7ECC63-8F35-4E60-868E-12B5B94ADE27}" destId="{88D8D605-E331-4A63-896D-37BB1963C748}" srcOrd="3" destOrd="0" parTransId="{233B1648-1AB2-46CA-A7A8-04969EC16122}" sibTransId="{1B218DDD-AB0F-4AF3-8854-3B2411D08661}"/>
    <dgm:cxn modelId="{20F254A0-15A9-4685-930D-F34117044915}" srcId="{6A8A7126-FF0D-4C6B-9365-64BFE000CCA4}" destId="{2F131542-49AB-41D9-9E35-82B126353ADA}" srcOrd="0" destOrd="0" parTransId="{EDFB48E7-837E-4ECC-AE8D-CAD1EC14E4F1}" sibTransId="{719B8038-0603-49A3-BA57-D7BDAC88A9B2}"/>
    <dgm:cxn modelId="{10B6D7B7-AF96-4E5D-8698-9C4E9B982830}" srcId="{9F7ECC63-8F35-4E60-868E-12B5B94ADE27}" destId="{48760AD2-F54B-40AB-8D54-8A86CBDB7C84}" srcOrd="0" destOrd="0" parTransId="{5E587A7B-02DA-4D53-A5AE-B390675E4644}" sibTransId="{21599E9D-FBFE-450C-AF33-3D9DA104C2EC}"/>
    <dgm:cxn modelId="{9C687ABE-9099-4AAC-BDC5-83F111BF67D3}" type="presOf" srcId="{00474868-D991-491F-B796-10DCC2EB3FD3}" destId="{A397E892-6BE4-468D-B53F-F48662F4B930}" srcOrd="0" destOrd="1" presId="urn:microsoft.com/office/officeart/2005/8/layout/list1"/>
    <dgm:cxn modelId="{75FF8BC1-D98F-4BE2-9303-11DAAA4A8B2A}" srcId="{09A118A7-CDA6-49E9-A0B1-72A8CA3E1CF5}" destId="{216E3F8E-702B-4004-B835-831F0614DB33}" srcOrd="0" destOrd="0" parTransId="{CB0BFD46-F52F-405F-8FF9-A121D878F102}" sibTransId="{34BF66FE-23F5-4826-8E43-B25DEDE10465}"/>
    <dgm:cxn modelId="{74211BC3-6A0F-444B-BAF3-27F36D56F645}" type="presOf" srcId="{8607691C-C6BD-481E-B189-C1211A468411}" destId="{A397E892-6BE4-468D-B53F-F48662F4B930}" srcOrd="0" destOrd="2" presId="urn:microsoft.com/office/officeart/2005/8/layout/list1"/>
    <dgm:cxn modelId="{EF4BF6C5-2570-4D94-90B0-6483B0C36ACF}" type="presOf" srcId="{9F7ECC63-8F35-4E60-868E-12B5B94ADE27}" destId="{A5137B09-1AA8-4FC0-91A3-74A4839018A1}" srcOrd="0" destOrd="0" presId="urn:microsoft.com/office/officeart/2005/8/layout/list1"/>
    <dgm:cxn modelId="{622BF0CA-9758-45AD-B1A8-8D134687C1D5}" type="presOf" srcId="{2B88047D-638E-489C-A296-5943C9E1D1BD}" destId="{A397E892-6BE4-468D-B53F-F48662F4B930}" srcOrd="0" destOrd="4" presId="urn:microsoft.com/office/officeart/2005/8/layout/list1"/>
    <dgm:cxn modelId="{1DA940D4-14C3-4EBE-868B-1D6BA635DF3E}" type="presOf" srcId="{CDFECE20-3E69-4F32-A2C4-E8A5C4E6F270}" destId="{A397E892-6BE4-468D-B53F-F48662F4B930}" srcOrd="0" destOrd="8" presId="urn:microsoft.com/office/officeart/2005/8/layout/list1"/>
    <dgm:cxn modelId="{550546D6-2FEA-4CE5-882C-F4F337D50E76}" type="presOf" srcId="{FBA85FCC-C336-4D55-8987-322CB36B0759}" destId="{A397E892-6BE4-468D-B53F-F48662F4B930}" srcOrd="0" destOrd="7" presId="urn:microsoft.com/office/officeart/2005/8/layout/list1"/>
    <dgm:cxn modelId="{4C9607D8-2CB4-4C3A-8B41-C3D1FEC7166A}" srcId="{9F7ECC63-8F35-4E60-868E-12B5B94ADE27}" destId="{15E75A1D-954D-48D0-8235-919B1E655842}" srcOrd="2" destOrd="0" parTransId="{E27BD72A-704E-4C9E-8B9A-BF5413B2CD55}" sibTransId="{2C102295-D039-49AB-BA0A-BD05A5029F21}"/>
    <dgm:cxn modelId="{6FB96BDE-1240-467C-A1E3-59DA29F37051}" type="presOf" srcId="{99E04878-009C-4A57-936B-58EB0DFFA160}" destId="{A397E892-6BE4-468D-B53F-F48662F4B930}" srcOrd="0" destOrd="5" presId="urn:microsoft.com/office/officeart/2005/8/layout/list1"/>
    <dgm:cxn modelId="{108FBFE1-F240-49D8-A610-B901FC330733}" type="presOf" srcId="{2F131542-49AB-41D9-9E35-82B126353ADA}" destId="{A397E892-6BE4-468D-B53F-F48662F4B930}" srcOrd="0" destOrd="0" presId="urn:microsoft.com/office/officeart/2005/8/layout/list1"/>
    <dgm:cxn modelId="{964B9EE5-1630-4F51-AD06-C4E2A3FF83C2}" srcId="{216E3F8E-702B-4004-B835-831F0614DB33}" destId="{C29F2CFE-FE0B-454D-8D60-134F18A44F2B}" srcOrd="0" destOrd="0" parTransId="{A4166B50-F94D-4306-A915-16E99C58A5A5}" sibTransId="{8E23BB83-6D25-4AD2-B8EF-CF152D406B84}"/>
    <dgm:cxn modelId="{16A8AEE8-F671-4F37-BD3E-CDE37BBECC73}" srcId="{6A8A7126-FF0D-4C6B-9365-64BFE000CCA4}" destId="{E00F0AAC-A3E8-400C-A976-CEE7202038A9}" srcOrd="9" destOrd="0" parTransId="{BA7E845D-6693-4FE7-9AA3-5AD6B0A807E7}" sibTransId="{C48F61CD-FF45-4C8E-B990-3D1179FEE371}"/>
    <dgm:cxn modelId="{1B79F9F1-4CFD-4C3D-A521-DBF3B9471ADA}" type="presOf" srcId="{EC4C18D5-8D8E-45DE-8AB5-BE29961A12CE}" destId="{A397E892-6BE4-468D-B53F-F48662F4B930}" srcOrd="0" destOrd="3" presId="urn:microsoft.com/office/officeart/2005/8/layout/list1"/>
    <dgm:cxn modelId="{9DC388FB-7CDC-490D-8DCB-83D3AC4201D8}" type="presOf" srcId="{88D8D605-E331-4A63-896D-37BB1963C748}" destId="{8DFDCE85-0B45-4D93-BAED-7AFFCF0A192A}" srcOrd="0" destOrd="3" presId="urn:microsoft.com/office/officeart/2005/8/layout/list1"/>
    <dgm:cxn modelId="{766F12B5-EB9D-482C-9F17-7C93DB98E00C}" type="presParOf" srcId="{37FBB68B-48AE-471D-A585-FD1435C0B1E6}" destId="{CB984C41-5B2C-4848-9FF4-D378B26E0EB1}" srcOrd="0" destOrd="0" presId="urn:microsoft.com/office/officeart/2005/8/layout/list1"/>
    <dgm:cxn modelId="{C6686A2F-0F2A-4976-85E9-18EC4B9CAD38}" type="presParOf" srcId="{CB984C41-5B2C-4848-9FF4-D378B26E0EB1}" destId="{3671123B-F3D7-4310-8691-72E635AF6509}" srcOrd="0" destOrd="0" presId="urn:microsoft.com/office/officeart/2005/8/layout/list1"/>
    <dgm:cxn modelId="{9C0FAF10-3ACB-42DF-8234-32E72D47F10D}" type="presParOf" srcId="{CB984C41-5B2C-4848-9FF4-D378B26E0EB1}" destId="{9184CE71-AD52-4266-8AC2-4B94578E125E}" srcOrd="1" destOrd="0" presId="urn:microsoft.com/office/officeart/2005/8/layout/list1"/>
    <dgm:cxn modelId="{24DA3CFA-7225-4D35-A38C-6F0A7182808A}" type="presParOf" srcId="{37FBB68B-48AE-471D-A585-FD1435C0B1E6}" destId="{3E99848B-B886-46F5-8B09-F4BF5422EC1A}" srcOrd="1" destOrd="0" presId="urn:microsoft.com/office/officeart/2005/8/layout/list1"/>
    <dgm:cxn modelId="{BA0373DC-FE0F-4D3B-B4F3-19C3FEDCA8D2}" type="presParOf" srcId="{37FBB68B-48AE-471D-A585-FD1435C0B1E6}" destId="{B78CA26D-BC97-4E5F-9533-9FD6177E2BB2}" srcOrd="2" destOrd="0" presId="urn:microsoft.com/office/officeart/2005/8/layout/list1"/>
    <dgm:cxn modelId="{3EAB7B5E-E1BA-4065-A479-C12803190243}" type="presParOf" srcId="{37FBB68B-48AE-471D-A585-FD1435C0B1E6}" destId="{6C892790-F713-4BD4-8E96-0236B0039946}" srcOrd="3" destOrd="0" presId="urn:microsoft.com/office/officeart/2005/8/layout/list1"/>
    <dgm:cxn modelId="{C0D338F0-9C48-49E8-A1AF-F496F938632E}" type="presParOf" srcId="{37FBB68B-48AE-471D-A585-FD1435C0B1E6}" destId="{380DFC73-A654-48ED-9ECF-DBC14928EBD0}" srcOrd="4" destOrd="0" presId="urn:microsoft.com/office/officeart/2005/8/layout/list1"/>
    <dgm:cxn modelId="{492CE94D-50EA-4F88-A187-92EBF9597229}" type="presParOf" srcId="{380DFC73-A654-48ED-9ECF-DBC14928EBD0}" destId="{A5137B09-1AA8-4FC0-91A3-74A4839018A1}" srcOrd="0" destOrd="0" presId="urn:microsoft.com/office/officeart/2005/8/layout/list1"/>
    <dgm:cxn modelId="{7D3D5490-4CA6-45D1-9405-DC956CF68453}" type="presParOf" srcId="{380DFC73-A654-48ED-9ECF-DBC14928EBD0}" destId="{DFE3DBC7-C01B-4A2D-9097-019B57AF0580}" srcOrd="1" destOrd="0" presId="urn:microsoft.com/office/officeart/2005/8/layout/list1"/>
    <dgm:cxn modelId="{B773928C-903B-4B4A-AC89-86851865C096}" type="presParOf" srcId="{37FBB68B-48AE-471D-A585-FD1435C0B1E6}" destId="{773E64D0-01CE-44C7-A527-FBFD791139EC}" srcOrd="5" destOrd="0" presId="urn:microsoft.com/office/officeart/2005/8/layout/list1"/>
    <dgm:cxn modelId="{E6C6654B-D5B7-497C-9296-4BDE2DA85DA1}" type="presParOf" srcId="{37FBB68B-48AE-471D-A585-FD1435C0B1E6}" destId="{8DFDCE85-0B45-4D93-BAED-7AFFCF0A192A}" srcOrd="6" destOrd="0" presId="urn:microsoft.com/office/officeart/2005/8/layout/list1"/>
    <dgm:cxn modelId="{763DB9E5-4003-42AF-A2DB-26227581A6D2}" type="presParOf" srcId="{37FBB68B-48AE-471D-A585-FD1435C0B1E6}" destId="{B7277D1A-32E0-46ED-8520-618942BD40FE}" srcOrd="7" destOrd="0" presId="urn:microsoft.com/office/officeart/2005/8/layout/list1"/>
    <dgm:cxn modelId="{170EB97B-3DC2-49A9-8BCF-7B4CFE42BE0F}" type="presParOf" srcId="{37FBB68B-48AE-471D-A585-FD1435C0B1E6}" destId="{C7AE317A-FEB3-4599-A787-BB4C7EF4DE12}" srcOrd="8" destOrd="0" presId="urn:microsoft.com/office/officeart/2005/8/layout/list1"/>
    <dgm:cxn modelId="{41F22DAF-6628-4522-AC8B-275F41F75B1B}" type="presParOf" srcId="{C7AE317A-FEB3-4599-A787-BB4C7EF4DE12}" destId="{A18E25A6-401E-48EE-90DD-EC9FE2326B5B}" srcOrd="0" destOrd="0" presId="urn:microsoft.com/office/officeart/2005/8/layout/list1"/>
    <dgm:cxn modelId="{45BA0528-05D0-4C6A-BBF8-280FF7382436}" type="presParOf" srcId="{C7AE317A-FEB3-4599-A787-BB4C7EF4DE12}" destId="{B9B19F5B-3C21-432B-B17D-40CAB27F64F6}" srcOrd="1" destOrd="0" presId="urn:microsoft.com/office/officeart/2005/8/layout/list1"/>
    <dgm:cxn modelId="{7E1DB920-37AA-4C50-98C6-7385ADC27DC0}" type="presParOf" srcId="{37FBB68B-48AE-471D-A585-FD1435C0B1E6}" destId="{D5CF1BC5-3903-48E4-AE4D-7E8547ED5946}" srcOrd="9" destOrd="0" presId="urn:microsoft.com/office/officeart/2005/8/layout/list1"/>
    <dgm:cxn modelId="{D22A5862-F002-4818-B2E1-4CACBE33675F}" type="presParOf" srcId="{37FBB68B-48AE-471D-A585-FD1435C0B1E6}" destId="{A397E892-6BE4-468D-B53F-F48662F4B930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97474CE-5E06-4318-B75A-D443A791D8D2}" type="doc">
      <dgm:prSet loTypeId="urn:microsoft.com/office/officeart/2005/8/layout/list1" loCatId="list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fr-FR"/>
        </a:p>
      </dgm:t>
    </dgm:pt>
    <dgm:pt modelId="{80E46D08-A218-4FAD-A457-0D29961067E4}">
      <dgm:prSet phldrT="[Texte]"/>
      <dgm:spPr/>
      <dgm:t>
        <a:bodyPr/>
        <a:lstStyle/>
        <a:p>
          <a:r>
            <a:rPr lang="fr-FR" b="1" dirty="0"/>
            <a:t>Poste d’adaptation</a:t>
          </a:r>
        </a:p>
      </dgm:t>
    </dgm:pt>
    <dgm:pt modelId="{422B84F0-22E1-4C6A-8647-6839BAF2E24D}" type="parTrans" cxnId="{9210805B-8670-4F0F-9A52-3FD2E710FF3D}">
      <dgm:prSet/>
      <dgm:spPr/>
      <dgm:t>
        <a:bodyPr/>
        <a:lstStyle/>
        <a:p>
          <a:endParaRPr lang="fr-FR"/>
        </a:p>
      </dgm:t>
    </dgm:pt>
    <dgm:pt modelId="{51C5BBCD-9BAE-4AEE-99E4-88BFF6C007FD}" type="sibTrans" cxnId="{9210805B-8670-4F0F-9A52-3FD2E710FF3D}">
      <dgm:prSet/>
      <dgm:spPr/>
      <dgm:t>
        <a:bodyPr/>
        <a:lstStyle/>
        <a:p>
          <a:endParaRPr lang="fr-FR"/>
        </a:p>
      </dgm:t>
    </dgm:pt>
    <dgm:pt modelId="{E784E684-38CB-4F59-954A-041D4F1802E7}">
      <dgm:prSet phldrT="[Texte]"/>
      <dgm:spPr/>
      <dgm:t>
        <a:bodyPr/>
        <a:lstStyle/>
        <a:p>
          <a:r>
            <a:rPr lang="fr-FR" b="1" dirty="0"/>
            <a:t>Poste F.L.S. (Français Langue Seconde</a:t>
          </a:r>
        </a:p>
      </dgm:t>
    </dgm:pt>
    <dgm:pt modelId="{993B41B2-0A42-409D-8667-7BD1CAB09E8A}" type="parTrans" cxnId="{44A01D8A-F49C-4E3E-98FB-DD74CEFA29A9}">
      <dgm:prSet/>
      <dgm:spPr/>
      <dgm:t>
        <a:bodyPr/>
        <a:lstStyle/>
        <a:p>
          <a:endParaRPr lang="fr-FR"/>
        </a:p>
      </dgm:t>
    </dgm:pt>
    <dgm:pt modelId="{19E463AD-D0EB-4ABD-B3A6-094581A3A8EE}" type="sibTrans" cxnId="{44A01D8A-F49C-4E3E-98FB-DD74CEFA29A9}">
      <dgm:prSet/>
      <dgm:spPr/>
      <dgm:t>
        <a:bodyPr/>
        <a:lstStyle/>
        <a:p>
          <a:endParaRPr lang="fr-FR"/>
        </a:p>
      </dgm:t>
    </dgm:pt>
    <dgm:pt modelId="{E3D7A719-F548-4AAD-931A-8E788550EA48}">
      <dgm:prSet phldrT="[Texte]"/>
      <dgm:spPr/>
      <dgm:t>
        <a:bodyPr/>
        <a:lstStyle/>
        <a:p>
          <a:r>
            <a:rPr lang="fr-FR" b="1" dirty="0"/>
            <a:t>Poste Plus de Maitres que de classes</a:t>
          </a:r>
        </a:p>
      </dgm:t>
    </dgm:pt>
    <dgm:pt modelId="{0B624EF3-A2C6-4C92-86BC-274B88F55641}" type="parTrans" cxnId="{34673845-D7A5-4D8D-A16F-6CCC8730BEB6}">
      <dgm:prSet/>
      <dgm:spPr/>
      <dgm:t>
        <a:bodyPr/>
        <a:lstStyle/>
        <a:p>
          <a:endParaRPr lang="fr-FR"/>
        </a:p>
      </dgm:t>
    </dgm:pt>
    <dgm:pt modelId="{BF1CF107-A2A6-4142-ADBC-0147A40427B7}" type="sibTrans" cxnId="{34673845-D7A5-4D8D-A16F-6CCC8730BEB6}">
      <dgm:prSet/>
      <dgm:spPr/>
      <dgm:t>
        <a:bodyPr/>
        <a:lstStyle/>
        <a:p>
          <a:endParaRPr lang="fr-FR"/>
        </a:p>
      </dgm:t>
    </dgm:pt>
    <dgm:pt modelId="{9570F87A-ACA0-4460-BD63-6F4259148AF1}">
      <dgm:prSet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fr-FR" u="heavy" dirty="0">
              <a:effectLst/>
              <a:latin typeface="Comic Sans MS" panose="030F0702030302020204" pitchFamily="66" charset="0"/>
              <a:ea typeface="Cambria" panose="02040503050406030204" pitchFamily="18" charset="0"/>
              <a:cs typeface="Times New Roman" panose="02020603050405020304" pitchFamily="18" charset="0"/>
            </a:rPr>
            <a:t>Un poste d’adaptation</a:t>
          </a:r>
          <a:r>
            <a:rPr lang="fr-FR" dirty="0">
              <a:effectLst/>
              <a:latin typeface="Comic Sans MS" panose="030F0702030302020204" pitchFamily="66" charset="0"/>
              <a:ea typeface="Cambria" panose="02040503050406030204" pitchFamily="18" charset="0"/>
              <a:cs typeface="Times New Roman" panose="02020603050405020304" pitchFamily="18" charset="0"/>
            </a:rPr>
            <a:t> est assuré par Madame </a:t>
          </a:r>
          <a:r>
            <a:rPr lang="fr-FR" dirty="0" err="1">
              <a:effectLst/>
              <a:latin typeface="Comic Sans MS" panose="030F0702030302020204" pitchFamily="66" charset="0"/>
              <a:ea typeface="Cambria" panose="02040503050406030204" pitchFamily="18" charset="0"/>
              <a:cs typeface="Times New Roman" panose="02020603050405020304" pitchFamily="18" charset="0"/>
            </a:rPr>
            <a:t>Nafraichoux</a:t>
          </a:r>
          <a:r>
            <a:rPr lang="fr-FR" dirty="0">
              <a:effectLst/>
              <a:latin typeface="Comic Sans MS" panose="030F0702030302020204" pitchFamily="66" charset="0"/>
              <a:ea typeface="Cambria" panose="02040503050406030204" pitchFamily="18" charset="0"/>
              <a:cs typeface="Times New Roman" panose="02020603050405020304" pitchFamily="18" charset="0"/>
            </a:rPr>
            <a:t> Céline</a:t>
          </a:r>
          <a:br>
            <a:rPr lang="fr-FR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rPr>
          </a:br>
          <a:endParaRPr lang="fr-FR" dirty="0"/>
        </a:p>
      </dgm:t>
    </dgm:pt>
    <dgm:pt modelId="{BBE2361D-72E0-44D5-9D1D-E46F71EE0F71}" type="parTrans" cxnId="{7CC75DA0-0805-4468-9E90-3913CDE76FFF}">
      <dgm:prSet/>
      <dgm:spPr/>
      <dgm:t>
        <a:bodyPr/>
        <a:lstStyle/>
        <a:p>
          <a:endParaRPr lang="fr-FR"/>
        </a:p>
      </dgm:t>
    </dgm:pt>
    <dgm:pt modelId="{BE65A2AB-CD3D-40A5-B1D7-CBC6501AC072}" type="sibTrans" cxnId="{7CC75DA0-0805-4468-9E90-3913CDE76FFF}">
      <dgm:prSet/>
      <dgm:spPr/>
      <dgm:t>
        <a:bodyPr/>
        <a:lstStyle/>
        <a:p>
          <a:endParaRPr lang="fr-FR"/>
        </a:p>
      </dgm:t>
    </dgm:pt>
    <dgm:pt modelId="{BA8443C4-B472-429F-9F78-2325955CBDC9}">
      <dgm:prSet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fr-FR" u="heavy" dirty="0">
              <a:effectLst/>
              <a:latin typeface="Comic Sans MS" panose="030F0702030302020204" pitchFamily="66" charset="0"/>
              <a:ea typeface="Cambria" panose="02040503050406030204" pitchFamily="18" charset="0"/>
              <a:cs typeface="Times New Roman" panose="02020603050405020304" pitchFamily="18" charset="0"/>
            </a:rPr>
            <a:t>Un poste FLS (Français Langue Seconde) </a:t>
          </a:r>
          <a:r>
            <a:rPr lang="fr-FR" dirty="0">
              <a:effectLst/>
              <a:latin typeface="Comic Sans MS" panose="030F0702030302020204" pitchFamily="66" charset="0"/>
              <a:ea typeface="Cambria" panose="02040503050406030204" pitchFamily="18" charset="0"/>
              <a:cs typeface="Times New Roman" panose="02020603050405020304" pitchFamily="18" charset="0"/>
            </a:rPr>
            <a:t>est assuré par Madame LE PORT Marie-Line</a:t>
          </a:r>
          <a:endParaRPr lang="fr-FR" dirty="0"/>
        </a:p>
      </dgm:t>
    </dgm:pt>
    <dgm:pt modelId="{9B9BD32F-A4AE-4226-8024-3C81BE5C6315}" type="parTrans" cxnId="{D22B613C-6141-4E69-9688-17522E6D9730}">
      <dgm:prSet/>
      <dgm:spPr/>
      <dgm:t>
        <a:bodyPr/>
        <a:lstStyle/>
        <a:p>
          <a:endParaRPr lang="fr-FR"/>
        </a:p>
      </dgm:t>
    </dgm:pt>
    <dgm:pt modelId="{4B3CD071-F557-4C31-A5DD-160EE1545E33}" type="sibTrans" cxnId="{D22B613C-6141-4E69-9688-17522E6D9730}">
      <dgm:prSet/>
      <dgm:spPr/>
      <dgm:t>
        <a:bodyPr/>
        <a:lstStyle/>
        <a:p>
          <a:endParaRPr lang="fr-FR"/>
        </a:p>
      </dgm:t>
    </dgm:pt>
    <dgm:pt modelId="{F296F777-1AD8-4DA4-9BCD-D889C35B7CD8}">
      <dgm:prSet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fr-FR" u="heavy" dirty="0">
              <a:effectLst/>
              <a:latin typeface="Comic Sans MS" panose="030F0702030302020204" pitchFamily="66" charset="0"/>
              <a:ea typeface="Cambria" panose="02040503050406030204" pitchFamily="18" charset="0"/>
              <a:cs typeface="Times New Roman" panose="02020603050405020304" pitchFamily="18" charset="0"/>
            </a:rPr>
            <a:t>Un demi poste « Plus de Maitres que de Classes » </a:t>
          </a:r>
          <a:r>
            <a:rPr lang="fr-FR" b="0" u="none" dirty="0">
              <a:effectLst/>
              <a:latin typeface="Comic Sans MS" panose="030F0702030302020204" pitchFamily="66" charset="0"/>
              <a:ea typeface="Cambria" panose="02040503050406030204" pitchFamily="18" charset="0"/>
              <a:cs typeface="Times New Roman" panose="02020603050405020304" pitchFamily="18" charset="0"/>
            </a:rPr>
            <a:t>qui permet de dédoubler les classes de CP et de CE1 est assuré par Madame Fabienne Tardy.</a:t>
          </a:r>
          <a:endParaRPr lang="fr-FR" b="0" u="none" dirty="0"/>
        </a:p>
      </dgm:t>
    </dgm:pt>
    <dgm:pt modelId="{72863A3A-8B22-42A1-AB7E-A526B31E0BBE}" type="parTrans" cxnId="{2766F592-7026-43AD-A55C-9EC2BCFF2D7A}">
      <dgm:prSet/>
      <dgm:spPr/>
      <dgm:t>
        <a:bodyPr/>
        <a:lstStyle/>
        <a:p>
          <a:endParaRPr lang="fr-FR"/>
        </a:p>
      </dgm:t>
    </dgm:pt>
    <dgm:pt modelId="{1ED665F7-9296-4ED5-AD90-2E08079174D8}" type="sibTrans" cxnId="{2766F592-7026-43AD-A55C-9EC2BCFF2D7A}">
      <dgm:prSet/>
      <dgm:spPr/>
      <dgm:t>
        <a:bodyPr/>
        <a:lstStyle/>
        <a:p>
          <a:endParaRPr lang="fr-FR"/>
        </a:p>
      </dgm:t>
    </dgm:pt>
    <dgm:pt modelId="{AB6FC349-BC99-4D01-A5C1-E63A62311E5F}" type="pres">
      <dgm:prSet presAssocID="{F97474CE-5E06-4318-B75A-D443A791D8D2}" presName="linear" presStyleCnt="0">
        <dgm:presLayoutVars>
          <dgm:dir/>
          <dgm:animLvl val="lvl"/>
          <dgm:resizeHandles val="exact"/>
        </dgm:presLayoutVars>
      </dgm:prSet>
      <dgm:spPr/>
    </dgm:pt>
    <dgm:pt modelId="{390857BE-C619-46C4-898A-34FAFAC5E8DE}" type="pres">
      <dgm:prSet presAssocID="{80E46D08-A218-4FAD-A457-0D29961067E4}" presName="parentLin" presStyleCnt="0"/>
      <dgm:spPr/>
    </dgm:pt>
    <dgm:pt modelId="{AC19DC91-8F75-4EFE-B679-A9B120A883D5}" type="pres">
      <dgm:prSet presAssocID="{80E46D08-A218-4FAD-A457-0D29961067E4}" presName="parentLeftMargin" presStyleLbl="node1" presStyleIdx="0" presStyleCnt="3"/>
      <dgm:spPr/>
    </dgm:pt>
    <dgm:pt modelId="{685FD14D-7E1C-4659-9C5B-751AC2B62B62}" type="pres">
      <dgm:prSet presAssocID="{80E46D08-A218-4FAD-A457-0D29961067E4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8B3510B6-7AB3-4E3C-8BE6-9B26CEED93B1}" type="pres">
      <dgm:prSet presAssocID="{80E46D08-A218-4FAD-A457-0D29961067E4}" presName="negativeSpace" presStyleCnt="0"/>
      <dgm:spPr/>
    </dgm:pt>
    <dgm:pt modelId="{E619870E-887F-41AC-9DF9-A83195110103}" type="pres">
      <dgm:prSet presAssocID="{80E46D08-A218-4FAD-A457-0D29961067E4}" presName="childText" presStyleLbl="conFgAcc1" presStyleIdx="0" presStyleCnt="3">
        <dgm:presLayoutVars>
          <dgm:bulletEnabled val="1"/>
        </dgm:presLayoutVars>
      </dgm:prSet>
      <dgm:spPr/>
    </dgm:pt>
    <dgm:pt modelId="{655B6B2B-143C-4CC9-919C-6910DFF472DD}" type="pres">
      <dgm:prSet presAssocID="{51C5BBCD-9BAE-4AEE-99E4-88BFF6C007FD}" presName="spaceBetweenRectangles" presStyleCnt="0"/>
      <dgm:spPr/>
    </dgm:pt>
    <dgm:pt modelId="{2CD268D7-03CF-4453-B940-9CD93E45E54C}" type="pres">
      <dgm:prSet presAssocID="{E784E684-38CB-4F59-954A-041D4F1802E7}" presName="parentLin" presStyleCnt="0"/>
      <dgm:spPr/>
    </dgm:pt>
    <dgm:pt modelId="{9BCE240B-43FC-45A8-B220-A6094FCE5289}" type="pres">
      <dgm:prSet presAssocID="{E784E684-38CB-4F59-954A-041D4F1802E7}" presName="parentLeftMargin" presStyleLbl="node1" presStyleIdx="0" presStyleCnt="3"/>
      <dgm:spPr/>
    </dgm:pt>
    <dgm:pt modelId="{929F56D3-ABA2-4ED5-86D7-A5B5B1B5F1C8}" type="pres">
      <dgm:prSet presAssocID="{E784E684-38CB-4F59-954A-041D4F1802E7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038AEBD4-7938-40CC-8798-AC0935153D88}" type="pres">
      <dgm:prSet presAssocID="{E784E684-38CB-4F59-954A-041D4F1802E7}" presName="negativeSpace" presStyleCnt="0"/>
      <dgm:spPr/>
    </dgm:pt>
    <dgm:pt modelId="{996F7B3D-1A85-49A2-9973-112054CF616B}" type="pres">
      <dgm:prSet presAssocID="{E784E684-38CB-4F59-954A-041D4F1802E7}" presName="childText" presStyleLbl="conFgAcc1" presStyleIdx="1" presStyleCnt="3">
        <dgm:presLayoutVars>
          <dgm:bulletEnabled val="1"/>
        </dgm:presLayoutVars>
      </dgm:prSet>
      <dgm:spPr/>
    </dgm:pt>
    <dgm:pt modelId="{C5512A8D-11E3-4D07-B24B-5D14758C409A}" type="pres">
      <dgm:prSet presAssocID="{19E463AD-D0EB-4ABD-B3A6-094581A3A8EE}" presName="spaceBetweenRectangles" presStyleCnt="0"/>
      <dgm:spPr/>
    </dgm:pt>
    <dgm:pt modelId="{9E2F36D7-A277-4E2B-8754-7BFE6D952076}" type="pres">
      <dgm:prSet presAssocID="{E3D7A719-F548-4AAD-931A-8E788550EA48}" presName="parentLin" presStyleCnt="0"/>
      <dgm:spPr/>
    </dgm:pt>
    <dgm:pt modelId="{8C1805D3-086B-4608-8F33-2A62806C7402}" type="pres">
      <dgm:prSet presAssocID="{E3D7A719-F548-4AAD-931A-8E788550EA48}" presName="parentLeftMargin" presStyleLbl="node1" presStyleIdx="1" presStyleCnt="3"/>
      <dgm:spPr/>
    </dgm:pt>
    <dgm:pt modelId="{9C362AC9-977E-4A95-8408-B2844505015D}" type="pres">
      <dgm:prSet presAssocID="{E3D7A719-F548-4AAD-931A-8E788550EA48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8E8352A4-60BC-4DF2-B9E5-31FAEB4ADA02}" type="pres">
      <dgm:prSet presAssocID="{E3D7A719-F548-4AAD-931A-8E788550EA48}" presName="negativeSpace" presStyleCnt="0"/>
      <dgm:spPr/>
    </dgm:pt>
    <dgm:pt modelId="{C3094E84-8C28-45FB-9BD3-654BBD0299F8}" type="pres">
      <dgm:prSet presAssocID="{E3D7A719-F548-4AAD-931A-8E788550EA48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73F1C901-097D-4EDE-99A3-719114EAF7A1}" type="presOf" srcId="{BA8443C4-B472-429F-9F78-2325955CBDC9}" destId="{996F7B3D-1A85-49A2-9973-112054CF616B}" srcOrd="0" destOrd="0" presId="urn:microsoft.com/office/officeart/2005/8/layout/list1"/>
    <dgm:cxn modelId="{E07ADB07-8FFF-436D-B20D-C67A0A6C34DA}" type="presOf" srcId="{9570F87A-ACA0-4460-BD63-6F4259148AF1}" destId="{E619870E-887F-41AC-9DF9-A83195110103}" srcOrd="0" destOrd="0" presId="urn:microsoft.com/office/officeart/2005/8/layout/list1"/>
    <dgm:cxn modelId="{A26B3E0C-7A4D-482C-A09D-9CDDB9248C84}" type="presOf" srcId="{F296F777-1AD8-4DA4-9BCD-D889C35B7CD8}" destId="{C3094E84-8C28-45FB-9BD3-654BBD0299F8}" srcOrd="0" destOrd="0" presId="urn:microsoft.com/office/officeart/2005/8/layout/list1"/>
    <dgm:cxn modelId="{A41BEB14-D956-42C5-BE35-B38354FA9EDE}" type="presOf" srcId="{E784E684-38CB-4F59-954A-041D4F1802E7}" destId="{929F56D3-ABA2-4ED5-86D7-A5B5B1B5F1C8}" srcOrd="1" destOrd="0" presId="urn:microsoft.com/office/officeart/2005/8/layout/list1"/>
    <dgm:cxn modelId="{D22B613C-6141-4E69-9688-17522E6D9730}" srcId="{E784E684-38CB-4F59-954A-041D4F1802E7}" destId="{BA8443C4-B472-429F-9F78-2325955CBDC9}" srcOrd="0" destOrd="0" parTransId="{9B9BD32F-A4AE-4226-8024-3C81BE5C6315}" sibTransId="{4B3CD071-F557-4C31-A5DD-160EE1545E33}"/>
    <dgm:cxn modelId="{9210805B-8670-4F0F-9A52-3FD2E710FF3D}" srcId="{F97474CE-5E06-4318-B75A-D443A791D8D2}" destId="{80E46D08-A218-4FAD-A457-0D29961067E4}" srcOrd="0" destOrd="0" parTransId="{422B84F0-22E1-4C6A-8647-6839BAF2E24D}" sibTransId="{51C5BBCD-9BAE-4AEE-99E4-88BFF6C007FD}"/>
    <dgm:cxn modelId="{34673845-D7A5-4D8D-A16F-6CCC8730BEB6}" srcId="{F97474CE-5E06-4318-B75A-D443A791D8D2}" destId="{E3D7A719-F548-4AAD-931A-8E788550EA48}" srcOrd="2" destOrd="0" parTransId="{0B624EF3-A2C6-4C92-86BC-274B88F55641}" sibTransId="{BF1CF107-A2A6-4142-ADBC-0147A40427B7}"/>
    <dgm:cxn modelId="{F544F771-ED6A-4D58-84EA-7A7F219EE62F}" type="presOf" srcId="{E784E684-38CB-4F59-954A-041D4F1802E7}" destId="{9BCE240B-43FC-45A8-B220-A6094FCE5289}" srcOrd="0" destOrd="0" presId="urn:microsoft.com/office/officeart/2005/8/layout/list1"/>
    <dgm:cxn modelId="{DC853F85-0005-472B-B232-8F6514756DB1}" type="presOf" srcId="{E3D7A719-F548-4AAD-931A-8E788550EA48}" destId="{9C362AC9-977E-4A95-8408-B2844505015D}" srcOrd="1" destOrd="0" presId="urn:microsoft.com/office/officeart/2005/8/layout/list1"/>
    <dgm:cxn modelId="{44A01D8A-F49C-4E3E-98FB-DD74CEFA29A9}" srcId="{F97474CE-5E06-4318-B75A-D443A791D8D2}" destId="{E784E684-38CB-4F59-954A-041D4F1802E7}" srcOrd="1" destOrd="0" parTransId="{993B41B2-0A42-409D-8667-7BD1CAB09E8A}" sibTransId="{19E463AD-D0EB-4ABD-B3A6-094581A3A8EE}"/>
    <dgm:cxn modelId="{2766F592-7026-43AD-A55C-9EC2BCFF2D7A}" srcId="{E3D7A719-F548-4AAD-931A-8E788550EA48}" destId="{F296F777-1AD8-4DA4-9BCD-D889C35B7CD8}" srcOrd="0" destOrd="0" parTransId="{72863A3A-8B22-42A1-AB7E-A526B31E0BBE}" sibTransId="{1ED665F7-9296-4ED5-AD90-2E08079174D8}"/>
    <dgm:cxn modelId="{EBA79997-77CA-49D0-B991-3C08A9C31E5A}" type="presOf" srcId="{E3D7A719-F548-4AAD-931A-8E788550EA48}" destId="{8C1805D3-086B-4608-8F33-2A62806C7402}" srcOrd="0" destOrd="0" presId="urn:microsoft.com/office/officeart/2005/8/layout/list1"/>
    <dgm:cxn modelId="{7CC75DA0-0805-4468-9E90-3913CDE76FFF}" srcId="{80E46D08-A218-4FAD-A457-0D29961067E4}" destId="{9570F87A-ACA0-4460-BD63-6F4259148AF1}" srcOrd="0" destOrd="0" parTransId="{BBE2361D-72E0-44D5-9D1D-E46F71EE0F71}" sibTransId="{BE65A2AB-CD3D-40A5-B1D7-CBC6501AC072}"/>
    <dgm:cxn modelId="{78D38CC3-01F2-4473-B541-A1F4CAEA86A0}" type="presOf" srcId="{F97474CE-5E06-4318-B75A-D443A791D8D2}" destId="{AB6FC349-BC99-4D01-A5C1-E63A62311E5F}" srcOrd="0" destOrd="0" presId="urn:microsoft.com/office/officeart/2005/8/layout/list1"/>
    <dgm:cxn modelId="{A38213E8-4279-4D4F-B3B1-97BA4950090E}" type="presOf" srcId="{80E46D08-A218-4FAD-A457-0D29961067E4}" destId="{685FD14D-7E1C-4659-9C5B-751AC2B62B62}" srcOrd="1" destOrd="0" presId="urn:microsoft.com/office/officeart/2005/8/layout/list1"/>
    <dgm:cxn modelId="{9295ACF7-531E-4C94-BC48-0584FA887274}" type="presOf" srcId="{80E46D08-A218-4FAD-A457-0D29961067E4}" destId="{AC19DC91-8F75-4EFE-B679-A9B120A883D5}" srcOrd="0" destOrd="0" presId="urn:microsoft.com/office/officeart/2005/8/layout/list1"/>
    <dgm:cxn modelId="{D94FB0E5-A8BF-4E81-8709-62C9295F1845}" type="presParOf" srcId="{AB6FC349-BC99-4D01-A5C1-E63A62311E5F}" destId="{390857BE-C619-46C4-898A-34FAFAC5E8DE}" srcOrd="0" destOrd="0" presId="urn:microsoft.com/office/officeart/2005/8/layout/list1"/>
    <dgm:cxn modelId="{295951E8-B62E-4E9D-B09D-0EC04561C634}" type="presParOf" srcId="{390857BE-C619-46C4-898A-34FAFAC5E8DE}" destId="{AC19DC91-8F75-4EFE-B679-A9B120A883D5}" srcOrd="0" destOrd="0" presId="urn:microsoft.com/office/officeart/2005/8/layout/list1"/>
    <dgm:cxn modelId="{D6592178-3B01-449B-855F-4AE9B85F8AE4}" type="presParOf" srcId="{390857BE-C619-46C4-898A-34FAFAC5E8DE}" destId="{685FD14D-7E1C-4659-9C5B-751AC2B62B62}" srcOrd="1" destOrd="0" presId="urn:microsoft.com/office/officeart/2005/8/layout/list1"/>
    <dgm:cxn modelId="{FEF6FA19-F0A0-44CA-B160-63D2C110795E}" type="presParOf" srcId="{AB6FC349-BC99-4D01-A5C1-E63A62311E5F}" destId="{8B3510B6-7AB3-4E3C-8BE6-9B26CEED93B1}" srcOrd="1" destOrd="0" presId="urn:microsoft.com/office/officeart/2005/8/layout/list1"/>
    <dgm:cxn modelId="{C7C5BB23-01FB-43DB-A5ED-F33642835015}" type="presParOf" srcId="{AB6FC349-BC99-4D01-A5C1-E63A62311E5F}" destId="{E619870E-887F-41AC-9DF9-A83195110103}" srcOrd="2" destOrd="0" presId="urn:microsoft.com/office/officeart/2005/8/layout/list1"/>
    <dgm:cxn modelId="{6DB46DE1-B4E0-4F5D-9383-B4FDF3C0E975}" type="presParOf" srcId="{AB6FC349-BC99-4D01-A5C1-E63A62311E5F}" destId="{655B6B2B-143C-4CC9-919C-6910DFF472DD}" srcOrd="3" destOrd="0" presId="urn:microsoft.com/office/officeart/2005/8/layout/list1"/>
    <dgm:cxn modelId="{19DB3370-B255-46F5-9F6E-CAB13B742C17}" type="presParOf" srcId="{AB6FC349-BC99-4D01-A5C1-E63A62311E5F}" destId="{2CD268D7-03CF-4453-B940-9CD93E45E54C}" srcOrd="4" destOrd="0" presId="urn:microsoft.com/office/officeart/2005/8/layout/list1"/>
    <dgm:cxn modelId="{1DEB2093-6375-4DC5-9B8D-C9CD9D742F0B}" type="presParOf" srcId="{2CD268D7-03CF-4453-B940-9CD93E45E54C}" destId="{9BCE240B-43FC-45A8-B220-A6094FCE5289}" srcOrd="0" destOrd="0" presId="urn:microsoft.com/office/officeart/2005/8/layout/list1"/>
    <dgm:cxn modelId="{92017A9B-FCD5-4B3A-89C2-FD317245E8CF}" type="presParOf" srcId="{2CD268D7-03CF-4453-B940-9CD93E45E54C}" destId="{929F56D3-ABA2-4ED5-86D7-A5B5B1B5F1C8}" srcOrd="1" destOrd="0" presId="urn:microsoft.com/office/officeart/2005/8/layout/list1"/>
    <dgm:cxn modelId="{F528A056-3BA3-4ADB-9823-058E14C44498}" type="presParOf" srcId="{AB6FC349-BC99-4D01-A5C1-E63A62311E5F}" destId="{038AEBD4-7938-40CC-8798-AC0935153D88}" srcOrd="5" destOrd="0" presId="urn:microsoft.com/office/officeart/2005/8/layout/list1"/>
    <dgm:cxn modelId="{3168C796-7F18-4BF0-9203-32CED62FB877}" type="presParOf" srcId="{AB6FC349-BC99-4D01-A5C1-E63A62311E5F}" destId="{996F7B3D-1A85-49A2-9973-112054CF616B}" srcOrd="6" destOrd="0" presId="urn:microsoft.com/office/officeart/2005/8/layout/list1"/>
    <dgm:cxn modelId="{F9438948-C4B2-4200-927E-96F1F08E34A1}" type="presParOf" srcId="{AB6FC349-BC99-4D01-A5C1-E63A62311E5F}" destId="{C5512A8D-11E3-4D07-B24B-5D14758C409A}" srcOrd="7" destOrd="0" presId="urn:microsoft.com/office/officeart/2005/8/layout/list1"/>
    <dgm:cxn modelId="{2431124E-D9FE-4068-AF72-A99DADCACD6C}" type="presParOf" srcId="{AB6FC349-BC99-4D01-A5C1-E63A62311E5F}" destId="{9E2F36D7-A277-4E2B-8754-7BFE6D952076}" srcOrd="8" destOrd="0" presId="urn:microsoft.com/office/officeart/2005/8/layout/list1"/>
    <dgm:cxn modelId="{CFF2F71A-03C7-4CE7-A2DF-092BB519BE6A}" type="presParOf" srcId="{9E2F36D7-A277-4E2B-8754-7BFE6D952076}" destId="{8C1805D3-086B-4608-8F33-2A62806C7402}" srcOrd="0" destOrd="0" presId="urn:microsoft.com/office/officeart/2005/8/layout/list1"/>
    <dgm:cxn modelId="{64D00C73-E64C-46B4-80F7-205FBDF573A2}" type="presParOf" srcId="{9E2F36D7-A277-4E2B-8754-7BFE6D952076}" destId="{9C362AC9-977E-4A95-8408-B2844505015D}" srcOrd="1" destOrd="0" presId="urn:microsoft.com/office/officeart/2005/8/layout/list1"/>
    <dgm:cxn modelId="{F34FFA2F-808A-470E-9C64-CE4A05DDE47F}" type="presParOf" srcId="{AB6FC349-BC99-4D01-A5C1-E63A62311E5F}" destId="{8E8352A4-60BC-4DF2-B9E5-31FAEB4ADA02}" srcOrd="9" destOrd="0" presId="urn:microsoft.com/office/officeart/2005/8/layout/list1"/>
    <dgm:cxn modelId="{1F2342A0-BD05-487F-A163-5FC4178EEDE1}" type="presParOf" srcId="{AB6FC349-BC99-4D01-A5C1-E63A62311E5F}" destId="{C3094E84-8C28-45FB-9BD3-654BBD0299F8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12D2621-12C8-4ACE-AA0A-6E521E0478AB}" type="doc">
      <dgm:prSet loTypeId="urn:microsoft.com/office/officeart/2005/8/layout/list1" loCatId="list" qsTypeId="urn:microsoft.com/office/officeart/2005/8/quickstyle/simple1" qsCatId="simple" csTypeId="urn:microsoft.com/office/officeart/2005/8/colors/accent4_5" csCatId="accent4" phldr="1"/>
      <dgm:spPr/>
      <dgm:t>
        <a:bodyPr/>
        <a:lstStyle/>
        <a:p>
          <a:endParaRPr lang="fr-FR"/>
        </a:p>
      </dgm:t>
    </dgm:pt>
    <dgm:pt modelId="{B1D7FF1C-32E2-4484-B11E-EF399E9E04C4}">
      <dgm:prSet phldrT="[Texte]"/>
      <dgm:spPr/>
      <dgm:t>
        <a:bodyPr/>
        <a:lstStyle/>
        <a:p>
          <a:r>
            <a:rPr lang="fr-FR" dirty="0"/>
            <a:t>Rétributions par mois</a:t>
          </a:r>
        </a:p>
      </dgm:t>
    </dgm:pt>
    <dgm:pt modelId="{BDD36836-BF47-4A3A-A3DE-6410C3A0F565}" type="parTrans" cxnId="{04F7BE3D-451F-4889-8CA2-0F384ADF6A6A}">
      <dgm:prSet/>
      <dgm:spPr/>
      <dgm:t>
        <a:bodyPr/>
        <a:lstStyle/>
        <a:p>
          <a:endParaRPr lang="fr-FR"/>
        </a:p>
      </dgm:t>
    </dgm:pt>
    <dgm:pt modelId="{58C06DB3-337D-43ED-A08B-091CC79832F3}" type="sibTrans" cxnId="{04F7BE3D-451F-4889-8CA2-0F384ADF6A6A}">
      <dgm:prSet/>
      <dgm:spPr/>
      <dgm:t>
        <a:bodyPr/>
        <a:lstStyle/>
        <a:p>
          <a:endParaRPr lang="fr-FR"/>
        </a:p>
      </dgm:t>
    </dgm:pt>
    <dgm:pt modelId="{984DE2BC-C7BB-48EF-BB3D-2D7A2DE8BCA9}">
      <dgm:prSet/>
      <dgm:spPr/>
      <dgm:t>
        <a:bodyPr/>
        <a:lstStyle/>
        <a:p>
          <a:pPr algn="l"/>
          <a:endParaRPr lang="fr-FR" sz="1700" dirty="0"/>
        </a:p>
      </dgm:t>
    </dgm:pt>
    <dgm:pt modelId="{772EBB79-BEB6-498A-83A2-BFFFE3EAFA6F}" type="parTrans" cxnId="{7207627A-1D03-470C-956D-04A4CDD390FE}">
      <dgm:prSet/>
      <dgm:spPr/>
      <dgm:t>
        <a:bodyPr/>
        <a:lstStyle/>
        <a:p>
          <a:endParaRPr lang="fr-FR"/>
        </a:p>
      </dgm:t>
    </dgm:pt>
    <dgm:pt modelId="{4006C81A-7E0C-449B-BB5A-C54D304C7BFC}" type="sibTrans" cxnId="{7207627A-1D03-470C-956D-04A4CDD390FE}">
      <dgm:prSet/>
      <dgm:spPr/>
      <dgm:t>
        <a:bodyPr/>
        <a:lstStyle/>
        <a:p>
          <a:endParaRPr lang="fr-FR"/>
        </a:p>
      </dgm:t>
    </dgm:pt>
    <dgm:pt modelId="{366AEE8A-D651-4D81-B698-749DE8304AD5}">
      <dgm:prSet custT="1"/>
      <dgm:spPr/>
      <dgm:t>
        <a:bodyPr/>
        <a:lstStyle/>
        <a:p>
          <a:pPr algn="just">
            <a:buFontTx/>
            <a:buNone/>
          </a:pPr>
          <a:r>
            <a:rPr lang="fr-FR" sz="2400" b="1" u="none" dirty="0"/>
            <a:t>Les fournitures </a:t>
          </a:r>
          <a:endParaRPr lang="fr-FR" sz="2400" u="none" dirty="0"/>
        </a:p>
      </dgm:t>
    </dgm:pt>
    <dgm:pt modelId="{1CC56AA9-7E40-49B4-9952-600863E69EA7}" type="parTrans" cxnId="{18E09FB6-C171-4388-9C08-6CFAB2660E5A}">
      <dgm:prSet/>
      <dgm:spPr/>
      <dgm:t>
        <a:bodyPr/>
        <a:lstStyle/>
        <a:p>
          <a:endParaRPr lang="fr-FR"/>
        </a:p>
      </dgm:t>
    </dgm:pt>
    <dgm:pt modelId="{CCC25249-0E05-48FB-B3D3-A0AB270FE8C9}" type="sibTrans" cxnId="{18E09FB6-C171-4388-9C08-6CFAB2660E5A}">
      <dgm:prSet/>
      <dgm:spPr/>
      <dgm:t>
        <a:bodyPr/>
        <a:lstStyle/>
        <a:p>
          <a:endParaRPr lang="fr-FR"/>
        </a:p>
      </dgm:t>
    </dgm:pt>
    <dgm:pt modelId="{C18F79B5-A6B9-4D2B-8CDB-0F1714AD6008}">
      <dgm:prSet custT="1"/>
      <dgm:spPr/>
      <dgm:t>
        <a:bodyPr/>
        <a:lstStyle/>
        <a:p>
          <a:pPr algn="just">
            <a:buFontTx/>
            <a:buNone/>
          </a:pPr>
          <a:r>
            <a:rPr lang="fr-FR" sz="1400" b="1" u="sng" dirty="0"/>
            <a:t>En primaire,</a:t>
          </a:r>
          <a:r>
            <a:rPr lang="fr-FR" sz="1400" dirty="0"/>
            <a:t> les livres, fichiers, le matériel pédagogique, les photocopies et une partie des cahiers sont fournis par l’école. </a:t>
          </a:r>
          <a:r>
            <a:rPr lang="en-US" sz="1400" dirty="0"/>
            <a:t>Il est demandé aux familles d’élèves de primaire une participation à l’achat des fournitures (cahiers, protège-cahiers, agenda scolaire…). </a:t>
          </a:r>
          <a:endParaRPr lang="fr-FR" sz="1400" dirty="0"/>
        </a:p>
      </dgm:t>
    </dgm:pt>
    <dgm:pt modelId="{1E0E93C9-922C-4B3E-86B7-BDB6DA225776}" type="parTrans" cxnId="{4B4EBD4D-6B5D-49A5-9DC5-A0D696F3B48E}">
      <dgm:prSet/>
      <dgm:spPr/>
      <dgm:t>
        <a:bodyPr/>
        <a:lstStyle/>
        <a:p>
          <a:endParaRPr lang="fr-FR"/>
        </a:p>
      </dgm:t>
    </dgm:pt>
    <dgm:pt modelId="{48BAAE50-0DD3-4C19-9D58-FF1B37C88ECC}" type="sibTrans" cxnId="{4B4EBD4D-6B5D-49A5-9DC5-A0D696F3B48E}">
      <dgm:prSet/>
      <dgm:spPr/>
      <dgm:t>
        <a:bodyPr/>
        <a:lstStyle/>
        <a:p>
          <a:endParaRPr lang="fr-FR"/>
        </a:p>
      </dgm:t>
    </dgm:pt>
    <dgm:pt modelId="{974681A7-20AC-4B0E-A51A-FCB1BC3E05D8}">
      <dgm:prSet custT="1"/>
      <dgm:spPr/>
      <dgm:t>
        <a:bodyPr/>
        <a:lstStyle/>
        <a:p>
          <a:pPr algn="just">
            <a:buFontTx/>
            <a:buNone/>
          </a:pPr>
          <a:r>
            <a:rPr lang="fr-FR" sz="2400" b="1" u="none" dirty="0"/>
            <a:t>Les sorties scolaires et les spectacles</a:t>
          </a:r>
          <a:endParaRPr lang="fr-FR" sz="2400" u="none" dirty="0"/>
        </a:p>
      </dgm:t>
    </dgm:pt>
    <dgm:pt modelId="{BEB3FB3F-FD30-4B4E-A8CA-FD8F2284FA7B}" type="parTrans" cxnId="{ECA09A3C-FAAB-4235-AEA4-771CF433CA23}">
      <dgm:prSet/>
      <dgm:spPr/>
      <dgm:t>
        <a:bodyPr/>
        <a:lstStyle/>
        <a:p>
          <a:endParaRPr lang="fr-FR"/>
        </a:p>
      </dgm:t>
    </dgm:pt>
    <dgm:pt modelId="{E194971C-97BA-498B-9A4E-46F933EAC828}" type="sibTrans" cxnId="{ECA09A3C-FAAB-4235-AEA4-771CF433CA23}">
      <dgm:prSet/>
      <dgm:spPr/>
      <dgm:t>
        <a:bodyPr/>
        <a:lstStyle/>
        <a:p>
          <a:endParaRPr lang="fr-FR"/>
        </a:p>
      </dgm:t>
    </dgm:pt>
    <dgm:pt modelId="{0B79FF3A-00D5-44FA-8D38-BB27B0AFBF4E}">
      <dgm:prSet/>
      <dgm:spPr/>
      <dgm:t>
        <a:bodyPr/>
        <a:lstStyle/>
        <a:p>
          <a:pPr algn="l"/>
          <a:endParaRPr lang="fr-FR" sz="1700" dirty="0"/>
        </a:p>
      </dgm:t>
    </dgm:pt>
    <dgm:pt modelId="{47175751-F61C-4A17-A2A6-884A8F23FC21}" type="sibTrans" cxnId="{7A07DBC1-5DC1-4019-B964-888599004F16}">
      <dgm:prSet/>
      <dgm:spPr/>
      <dgm:t>
        <a:bodyPr/>
        <a:lstStyle/>
        <a:p>
          <a:endParaRPr lang="fr-FR"/>
        </a:p>
      </dgm:t>
    </dgm:pt>
    <dgm:pt modelId="{F082BAEC-74BA-47D1-9486-81CC1CEF427F}" type="parTrans" cxnId="{7A07DBC1-5DC1-4019-B964-888599004F16}">
      <dgm:prSet/>
      <dgm:spPr/>
      <dgm:t>
        <a:bodyPr/>
        <a:lstStyle/>
        <a:p>
          <a:endParaRPr lang="fr-FR"/>
        </a:p>
      </dgm:t>
    </dgm:pt>
    <dgm:pt modelId="{A0B5920C-C33F-45AA-A68C-950E84441D5E}">
      <dgm:prSet/>
      <dgm:spPr/>
      <dgm:t>
        <a:bodyPr/>
        <a:lstStyle/>
        <a:p>
          <a:pPr algn="l"/>
          <a:endParaRPr lang="fr-FR" sz="1700" dirty="0"/>
        </a:p>
      </dgm:t>
    </dgm:pt>
    <dgm:pt modelId="{39F4AB8A-70B9-4BFF-AF45-2D87B5498830}" type="sibTrans" cxnId="{16C7D207-6206-4693-A599-382950BF6E36}">
      <dgm:prSet/>
      <dgm:spPr/>
      <dgm:t>
        <a:bodyPr/>
        <a:lstStyle/>
        <a:p>
          <a:endParaRPr lang="fr-FR"/>
        </a:p>
      </dgm:t>
    </dgm:pt>
    <dgm:pt modelId="{A511B26F-5AAF-4ADD-BEAB-3027242D1221}" type="parTrans" cxnId="{16C7D207-6206-4693-A599-382950BF6E36}">
      <dgm:prSet/>
      <dgm:spPr/>
      <dgm:t>
        <a:bodyPr/>
        <a:lstStyle/>
        <a:p>
          <a:endParaRPr lang="fr-FR"/>
        </a:p>
      </dgm:t>
    </dgm:pt>
    <dgm:pt modelId="{E327BBB8-80CF-45F9-BD68-E80701BE0ECA}">
      <dgm:prSet/>
      <dgm:spPr/>
      <dgm:t>
        <a:bodyPr/>
        <a:lstStyle/>
        <a:p>
          <a:pPr algn="l"/>
          <a:endParaRPr lang="fr-FR" sz="1700" dirty="0"/>
        </a:p>
      </dgm:t>
    </dgm:pt>
    <dgm:pt modelId="{E27F7B3F-2FD5-41F7-967A-C71F3597C6E7}" type="parTrans" cxnId="{EA6E267A-1CBF-4B30-A4C7-A476F8645CD9}">
      <dgm:prSet/>
      <dgm:spPr/>
      <dgm:t>
        <a:bodyPr/>
        <a:lstStyle/>
        <a:p>
          <a:endParaRPr lang="fr-FR"/>
        </a:p>
      </dgm:t>
    </dgm:pt>
    <dgm:pt modelId="{1B469B21-F41A-42D6-8BC3-A5B070AE2DF5}" type="sibTrans" cxnId="{EA6E267A-1CBF-4B30-A4C7-A476F8645CD9}">
      <dgm:prSet/>
      <dgm:spPr/>
      <dgm:t>
        <a:bodyPr/>
        <a:lstStyle/>
        <a:p>
          <a:endParaRPr lang="fr-FR"/>
        </a:p>
      </dgm:t>
    </dgm:pt>
    <dgm:pt modelId="{A03D9491-765F-439A-AD00-D6D5BFFAE6BB}">
      <dgm:prSet/>
      <dgm:spPr/>
      <dgm:t>
        <a:bodyPr/>
        <a:lstStyle/>
        <a:p>
          <a:pPr algn="l"/>
          <a:endParaRPr lang="fr-FR" sz="1700" dirty="0"/>
        </a:p>
      </dgm:t>
    </dgm:pt>
    <dgm:pt modelId="{DE2AD0DF-8849-443A-BC07-A80B026C7757}" type="parTrans" cxnId="{15E9D80E-33D6-4440-ABE2-CEC96ED090CF}">
      <dgm:prSet/>
      <dgm:spPr/>
      <dgm:t>
        <a:bodyPr/>
        <a:lstStyle/>
        <a:p>
          <a:endParaRPr lang="fr-FR"/>
        </a:p>
      </dgm:t>
    </dgm:pt>
    <dgm:pt modelId="{64D88FEC-B94C-4C4A-AAF4-F75DE2176124}" type="sibTrans" cxnId="{15E9D80E-33D6-4440-ABE2-CEC96ED090CF}">
      <dgm:prSet/>
      <dgm:spPr/>
      <dgm:t>
        <a:bodyPr/>
        <a:lstStyle/>
        <a:p>
          <a:endParaRPr lang="fr-FR"/>
        </a:p>
      </dgm:t>
    </dgm:pt>
    <dgm:pt modelId="{02D3F246-64FB-425F-B95E-F4F102C15398}">
      <dgm:prSet custT="1"/>
      <dgm:spPr/>
      <dgm:t>
        <a:bodyPr/>
        <a:lstStyle/>
        <a:p>
          <a:pPr algn="just">
            <a:buFontTx/>
            <a:buNone/>
          </a:pPr>
          <a:r>
            <a:rPr lang="fr-FR" sz="1400" dirty="0"/>
            <a:t>C’est une contribution des familles aux charges de l’école (chauffage, emprunts…)</a:t>
          </a:r>
          <a:endParaRPr lang="fr-FR" sz="1700" dirty="0"/>
        </a:p>
      </dgm:t>
    </dgm:pt>
    <dgm:pt modelId="{D0ABE330-36C4-48F5-A135-B701DFE81CCC}" type="parTrans" cxnId="{C0C33A82-DD99-436C-8F63-A1B9A769EF71}">
      <dgm:prSet/>
      <dgm:spPr/>
      <dgm:t>
        <a:bodyPr/>
        <a:lstStyle/>
        <a:p>
          <a:endParaRPr lang="fr-FR"/>
        </a:p>
      </dgm:t>
    </dgm:pt>
    <dgm:pt modelId="{04C03A63-B598-4BDF-BE7B-1386FF8A842C}" type="sibTrans" cxnId="{C0C33A82-DD99-436C-8F63-A1B9A769EF71}">
      <dgm:prSet/>
      <dgm:spPr/>
      <dgm:t>
        <a:bodyPr/>
        <a:lstStyle/>
        <a:p>
          <a:endParaRPr lang="fr-FR"/>
        </a:p>
      </dgm:t>
    </dgm:pt>
    <dgm:pt modelId="{7C601807-AD7F-4FCB-83A7-3647C094D7D3}">
      <dgm:prSet custT="1"/>
      <dgm:spPr/>
      <dgm:t>
        <a:bodyPr/>
        <a:lstStyle/>
        <a:p>
          <a:pPr algn="l"/>
          <a:endParaRPr lang="fr-FR" sz="1700" dirty="0"/>
        </a:p>
      </dgm:t>
    </dgm:pt>
    <dgm:pt modelId="{284F430D-2A33-4E67-BDF4-24812B7C4369}" type="parTrans" cxnId="{30590DB1-F5BB-4E47-854C-405285089935}">
      <dgm:prSet/>
      <dgm:spPr/>
      <dgm:t>
        <a:bodyPr/>
        <a:lstStyle/>
        <a:p>
          <a:endParaRPr lang="fr-FR"/>
        </a:p>
      </dgm:t>
    </dgm:pt>
    <dgm:pt modelId="{51BBCEDC-C287-4BEA-A2C9-4C6EE839A634}" type="sibTrans" cxnId="{30590DB1-F5BB-4E47-854C-405285089935}">
      <dgm:prSet/>
      <dgm:spPr/>
      <dgm:t>
        <a:bodyPr/>
        <a:lstStyle/>
        <a:p>
          <a:endParaRPr lang="fr-FR"/>
        </a:p>
      </dgm:t>
    </dgm:pt>
    <dgm:pt modelId="{5E2A1D43-7BC3-4F07-B432-A03339EE6BC5}">
      <dgm:prSet custT="1"/>
      <dgm:spPr/>
      <dgm:t>
        <a:bodyPr/>
        <a:lstStyle/>
        <a:p>
          <a:pPr algn="just">
            <a:buFontTx/>
            <a:buNone/>
          </a:pPr>
          <a:r>
            <a:rPr lang="fr-FR" sz="1400" b="1" u="sng" dirty="0"/>
            <a:t>En maternelle,</a:t>
          </a:r>
          <a:r>
            <a:rPr lang="fr-FR" sz="1400" dirty="0"/>
            <a:t> l’école donne l’ensemble des fournitures (matériel pédagogique, cahiers, photocopies …)</a:t>
          </a:r>
        </a:p>
      </dgm:t>
    </dgm:pt>
    <dgm:pt modelId="{F3794400-EEB4-4566-A59A-BD7EBB8F97BB}" type="parTrans" cxnId="{B513F6D9-DB3C-402B-9804-19B9214FFDF1}">
      <dgm:prSet/>
      <dgm:spPr/>
      <dgm:t>
        <a:bodyPr/>
        <a:lstStyle/>
        <a:p>
          <a:endParaRPr lang="fr-FR"/>
        </a:p>
      </dgm:t>
    </dgm:pt>
    <dgm:pt modelId="{E64BCCB6-4772-4AAF-B0BD-4E71E0AB0A61}" type="sibTrans" cxnId="{B513F6D9-DB3C-402B-9804-19B9214FFDF1}">
      <dgm:prSet/>
      <dgm:spPr/>
      <dgm:t>
        <a:bodyPr/>
        <a:lstStyle/>
        <a:p>
          <a:endParaRPr lang="fr-FR"/>
        </a:p>
      </dgm:t>
    </dgm:pt>
    <dgm:pt modelId="{4AFC27A0-61BC-48B5-801F-C5D8EB1628FB}">
      <dgm:prSet custT="1"/>
      <dgm:spPr/>
      <dgm:t>
        <a:bodyPr/>
        <a:lstStyle/>
        <a:p>
          <a:pPr algn="just"/>
          <a:r>
            <a:rPr lang="fr-FR" sz="1400" b="1" u="sng" dirty="0"/>
            <a:t>Les sorties scolaires et les spectacles sont facturés en plus.</a:t>
          </a:r>
          <a:r>
            <a:rPr lang="fr-FR" sz="1400" dirty="0"/>
            <a:t> Les frais de travaux manuels sont entièrement pris en charge par l’école.</a:t>
          </a:r>
        </a:p>
      </dgm:t>
    </dgm:pt>
    <dgm:pt modelId="{CD119D8B-3E52-4DF9-BBAE-32AA4EF5C410}" type="parTrans" cxnId="{91754C9A-440D-426C-A8F0-235D152CC444}">
      <dgm:prSet/>
      <dgm:spPr/>
      <dgm:t>
        <a:bodyPr/>
        <a:lstStyle/>
        <a:p>
          <a:endParaRPr lang="fr-FR"/>
        </a:p>
      </dgm:t>
    </dgm:pt>
    <dgm:pt modelId="{7B2F51A2-28C7-47E2-A68C-1311BF9F28A1}" type="sibTrans" cxnId="{91754C9A-440D-426C-A8F0-235D152CC444}">
      <dgm:prSet/>
      <dgm:spPr/>
      <dgm:t>
        <a:bodyPr/>
        <a:lstStyle/>
        <a:p>
          <a:endParaRPr lang="fr-FR"/>
        </a:p>
      </dgm:t>
    </dgm:pt>
    <dgm:pt modelId="{478D4CCB-A90F-46E6-8A83-494A0D558DCA}">
      <dgm:prSet custT="1"/>
      <dgm:spPr/>
      <dgm:t>
        <a:bodyPr/>
        <a:lstStyle/>
        <a:p>
          <a:pPr algn="just"/>
          <a:r>
            <a:rPr lang="en-US" sz="1200" dirty="0"/>
            <a:t> 	Pour les </a:t>
          </a:r>
          <a:r>
            <a:rPr lang="en-US" sz="1200" b="1" dirty="0"/>
            <a:t>CP-CE1-CE2: 33€</a:t>
          </a:r>
          <a:endParaRPr lang="fr-FR" sz="1200" dirty="0"/>
        </a:p>
      </dgm:t>
    </dgm:pt>
    <dgm:pt modelId="{49AB28FD-ADD0-4046-AFC8-0F39EAC22CC4}" type="parTrans" cxnId="{DA67BB5E-B263-4FF5-8653-475C38251438}">
      <dgm:prSet/>
      <dgm:spPr/>
      <dgm:t>
        <a:bodyPr/>
        <a:lstStyle/>
        <a:p>
          <a:endParaRPr lang="fr-FR"/>
        </a:p>
      </dgm:t>
    </dgm:pt>
    <dgm:pt modelId="{B5FEC7F2-D762-463E-B083-FDF13E34DCE1}" type="sibTrans" cxnId="{DA67BB5E-B263-4FF5-8653-475C38251438}">
      <dgm:prSet/>
      <dgm:spPr/>
      <dgm:t>
        <a:bodyPr/>
        <a:lstStyle/>
        <a:p>
          <a:endParaRPr lang="fr-FR"/>
        </a:p>
      </dgm:t>
    </dgm:pt>
    <dgm:pt modelId="{2C9DE025-3350-4191-8E35-3DA607843863}">
      <dgm:prSet custT="1"/>
      <dgm:spPr/>
      <dgm:t>
        <a:bodyPr/>
        <a:lstStyle/>
        <a:p>
          <a:r>
            <a:rPr lang="en-US" sz="1200" dirty="0"/>
            <a:t>	Pour les </a:t>
          </a:r>
          <a:r>
            <a:rPr lang="en-US" sz="1200" b="1" dirty="0"/>
            <a:t>CM1- CM2: 25€</a:t>
          </a:r>
          <a:endParaRPr lang="fr-FR" sz="1200" dirty="0"/>
        </a:p>
      </dgm:t>
    </dgm:pt>
    <dgm:pt modelId="{83C6488A-02C4-4336-A11F-31BEF75AE17B}" type="parTrans" cxnId="{FCDF8070-DF9A-44B8-9F47-1958F1B7E257}">
      <dgm:prSet/>
      <dgm:spPr/>
      <dgm:t>
        <a:bodyPr/>
        <a:lstStyle/>
        <a:p>
          <a:endParaRPr lang="fr-FR"/>
        </a:p>
      </dgm:t>
    </dgm:pt>
    <dgm:pt modelId="{D7516B97-73C1-4A4D-8E49-98DD0098FED3}" type="sibTrans" cxnId="{FCDF8070-DF9A-44B8-9F47-1958F1B7E257}">
      <dgm:prSet/>
      <dgm:spPr/>
      <dgm:t>
        <a:bodyPr/>
        <a:lstStyle/>
        <a:p>
          <a:endParaRPr lang="fr-FR"/>
        </a:p>
      </dgm:t>
    </dgm:pt>
    <dgm:pt modelId="{121A5AAC-DD8E-4C34-B82F-5A4A582787D4}" type="pres">
      <dgm:prSet presAssocID="{E12D2621-12C8-4ACE-AA0A-6E521E0478AB}" presName="linear" presStyleCnt="0">
        <dgm:presLayoutVars>
          <dgm:dir/>
          <dgm:animLvl val="lvl"/>
          <dgm:resizeHandles val="exact"/>
        </dgm:presLayoutVars>
      </dgm:prSet>
      <dgm:spPr/>
    </dgm:pt>
    <dgm:pt modelId="{D12C2B7F-6558-45DB-8733-740712D79626}" type="pres">
      <dgm:prSet presAssocID="{B1D7FF1C-32E2-4484-B11E-EF399E9E04C4}" presName="parentLin" presStyleCnt="0"/>
      <dgm:spPr/>
    </dgm:pt>
    <dgm:pt modelId="{76435DA6-0025-466C-9B7C-3ED3310043A7}" type="pres">
      <dgm:prSet presAssocID="{B1D7FF1C-32E2-4484-B11E-EF399E9E04C4}" presName="parentLeftMargin" presStyleLbl="node1" presStyleIdx="0" presStyleCnt="3"/>
      <dgm:spPr/>
    </dgm:pt>
    <dgm:pt modelId="{13C9247C-96CA-417B-93F8-433E64937264}" type="pres">
      <dgm:prSet presAssocID="{B1D7FF1C-32E2-4484-B11E-EF399E9E04C4}" presName="parentText" presStyleLbl="node1" presStyleIdx="0" presStyleCnt="3" custScaleX="96511" custScaleY="52448" custLinFactNeighborX="7511" custLinFactNeighborY="-42181">
        <dgm:presLayoutVars>
          <dgm:chMax val="0"/>
          <dgm:bulletEnabled val="1"/>
        </dgm:presLayoutVars>
      </dgm:prSet>
      <dgm:spPr/>
    </dgm:pt>
    <dgm:pt modelId="{3E4F6D66-1243-4D22-8F74-D081906D61D2}" type="pres">
      <dgm:prSet presAssocID="{B1D7FF1C-32E2-4484-B11E-EF399E9E04C4}" presName="negativeSpace" presStyleCnt="0"/>
      <dgm:spPr/>
    </dgm:pt>
    <dgm:pt modelId="{1334FDC1-732C-43A9-A478-E9391775CEA1}" type="pres">
      <dgm:prSet presAssocID="{B1D7FF1C-32E2-4484-B11E-EF399E9E04C4}" presName="childText" presStyleLbl="conFgAcc1" presStyleIdx="0" presStyleCnt="3" custScaleY="92656" custLinFactNeighborX="769" custLinFactNeighborY="-17104">
        <dgm:presLayoutVars>
          <dgm:bulletEnabled val="1"/>
        </dgm:presLayoutVars>
      </dgm:prSet>
      <dgm:spPr/>
    </dgm:pt>
    <dgm:pt modelId="{F318599E-46C6-446C-B7DF-FA907CB6DE98}" type="pres">
      <dgm:prSet presAssocID="{58C06DB3-337D-43ED-A08B-091CC79832F3}" presName="spaceBetweenRectangles" presStyleCnt="0"/>
      <dgm:spPr/>
    </dgm:pt>
    <dgm:pt modelId="{9C51F162-4DB7-436E-B212-0EC4B93CE66A}" type="pres">
      <dgm:prSet presAssocID="{366AEE8A-D651-4D81-B698-749DE8304AD5}" presName="parentLin" presStyleCnt="0"/>
      <dgm:spPr/>
    </dgm:pt>
    <dgm:pt modelId="{80C4F14B-F54A-48EE-9D51-068B92F03AB3}" type="pres">
      <dgm:prSet presAssocID="{366AEE8A-D651-4D81-B698-749DE8304AD5}" presName="parentLeftMargin" presStyleLbl="node1" presStyleIdx="0" presStyleCnt="3"/>
      <dgm:spPr/>
    </dgm:pt>
    <dgm:pt modelId="{CA3E0C9E-EE74-4DE9-BA76-1169D8B2ED75}" type="pres">
      <dgm:prSet presAssocID="{366AEE8A-D651-4D81-B698-749DE8304AD5}" presName="parentText" presStyleLbl="node1" presStyleIdx="1" presStyleCnt="3" custScaleY="59354" custLinFactNeighborX="7511" custLinFactNeighborY="-12370">
        <dgm:presLayoutVars>
          <dgm:chMax val="0"/>
          <dgm:bulletEnabled val="1"/>
        </dgm:presLayoutVars>
      </dgm:prSet>
      <dgm:spPr/>
    </dgm:pt>
    <dgm:pt modelId="{3495FA8D-1217-45D0-B89F-79A6E4CD4726}" type="pres">
      <dgm:prSet presAssocID="{366AEE8A-D651-4D81-B698-749DE8304AD5}" presName="negativeSpace" presStyleCnt="0"/>
      <dgm:spPr/>
    </dgm:pt>
    <dgm:pt modelId="{6DFBDB76-802E-40B0-A4BB-0DCBC2BB105E}" type="pres">
      <dgm:prSet presAssocID="{366AEE8A-D651-4D81-B698-749DE8304AD5}" presName="childText" presStyleLbl="conFgAcc1" presStyleIdx="1" presStyleCnt="3">
        <dgm:presLayoutVars>
          <dgm:bulletEnabled val="1"/>
        </dgm:presLayoutVars>
      </dgm:prSet>
      <dgm:spPr/>
    </dgm:pt>
    <dgm:pt modelId="{9A42B3C0-E7AE-4397-A01C-8690C8D32BB8}" type="pres">
      <dgm:prSet presAssocID="{CCC25249-0E05-48FB-B3D3-A0AB270FE8C9}" presName="spaceBetweenRectangles" presStyleCnt="0"/>
      <dgm:spPr/>
    </dgm:pt>
    <dgm:pt modelId="{1CB2B137-9287-49CD-A706-E1682A8EAA26}" type="pres">
      <dgm:prSet presAssocID="{974681A7-20AC-4B0E-A51A-FCB1BC3E05D8}" presName="parentLin" presStyleCnt="0"/>
      <dgm:spPr/>
    </dgm:pt>
    <dgm:pt modelId="{9121D233-E469-4E76-ACB7-6D0D5FBA0A3B}" type="pres">
      <dgm:prSet presAssocID="{974681A7-20AC-4B0E-A51A-FCB1BC3E05D8}" presName="parentLeftMargin" presStyleLbl="node1" presStyleIdx="1" presStyleCnt="3"/>
      <dgm:spPr/>
    </dgm:pt>
    <dgm:pt modelId="{ADAB9B53-1C92-420D-9D36-CE0CCC2B4778}" type="pres">
      <dgm:prSet presAssocID="{974681A7-20AC-4B0E-A51A-FCB1BC3E05D8}" presName="parentText" presStyleLbl="node1" presStyleIdx="2" presStyleCnt="3" custScaleX="110754" custScaleY="48785" custLinFactNeighborX="-22937" custLinFactNeighborY="-14984">
        <dgm:presLayoutVars>
          <dgm:chMax val="0"/>
          <dgm:bulletEnabled val="1"/>
        </dgm:presLayoutVars>
      </dgm:prSet>
      <dgm:spPr/>
    </dgm:pt>
    <dgm:pt modelId="{382F54F6-822B-4CB7-A47A-90B9BD2FC2FB}" type="pres">
      <dgm:prSet presAssocID="{974681A7-20AC-4B0E-A51A-FCB1BC3E05D8}" presName="negativeSpace" presStyleCnt="0"/>
      <dgm:spPr/>
    </dgm:pt>
    <dgm:pt modelId="{48512E27-255C-4440-AED1-5DC0AFBA0282}" type="pres">
      <dgm:prSet presAssocID="{974681A7-20AC-4B0E-A51A-FCB1BC3E05D8}" presName="childText" presStyleLbl="conFgAcc1" presStyleIdx="2" presStyleCnt="3" custLinFactNeighborY="26625">
        <dgm:presLayoutVars>
          <dgm:bulletEnabled val="1"/>
        </dgm:presLayoutVars>
      </dgm:prSet>
      <dgm:spPr/>
    </dgm:pt>
  </dgm:ptLst>
  <dgm:cxnLst>
    <dgm:cxn modelId="{E3A8AE07-9EB4-4B17-80B9-0ECB9164692D}" type="presOf" srcId="{984DE2BC-C7BB-48EF-BB3D-2D7A2DE8BCA9}" destId="{1334FDC1-732C-43A9-A478-E9391775CEA1}" srcOrd="0" destOrd="0" presId="urn:microsoft.com/office/officeart/2005/8/layout/list1"/>
    <dgm:cxn modelId="{16C7D207-6206-4693-A599-382950BF6E36}" srcId="{B1D7FF1C-32E2-4484-B11E-EF399E9E04C4}" destId="{A0B5920C-C33F-45AA-A68C-950E84441D5E}" srcOrd="2" destOrd="0" parTransId="{A511B26F-5AAF-4ADD-BEAB-3027242D1221}" sibTransId="{39F4AB8A-70B9-4BFF-AF45-2D87B5498830}"/>
    <dgm:cxn modelId="{15E9D80E-33D6-4440-ABE2-CEC96ED090CF}" srcId="{B1D7FF1C-32E2-4484-B11E-EF399E9E04C4}" destId="{A03D9491-765F-439A-AD00-D6D5BFFAE6BB}" srcOrd="4" destOrd="0" parTransId="{DE2AD0DF-8849-443A-BC07-A80B026C7757}" sibTransId="{64D88FEC-B94C-4C4A-AAF4-F75DE2176124}"/>
    <dgm:cxn modelId="{9DC7E719-4FD0-424B-98D4-A697B2499169}" type="presOf" srcId="{A03D9491-765F-439A-AD00-D6D5BFFAE6BB}" destId="{1334FDC1-732C-43A9-A478-E9391775CEA1}" srcOrd="0" destOrd="4" presId="urn:microsoft.com/office/officeart/2005/8/layout/list1"/>
    <dgm:cxn modelId="{27368F33-FDE2-4D60-9391-32ACA93078AE}" type="presOf" srcId="{478D4CCB-A90F-46E6-8A83-494A0D558DCA}" destId="{6DFBDB76-802E-40B0-A4BB-0DCBC2BB105E}" srcOrd="0" destOrd="2" presId="urn:microsoft.com/office/officeart/2005/8/layout/list1"/>
    <dgm:cxn modelId="{ECA09A3C-FAAB-4235-AEA4-771CF433CA23}" srcId="{E12D2621-12C8-4ACE-AA0A-6E521E0478AB}" destId="{974681A7-20AC-4B0E-A51A-FCB1BC3E05D8}" srcOrd="2" destOrd="0" parTransId="{BEB3FB3F-FD30-4B4E-A8CA-FD8F2284FA7B}" sibTransId="{E194971C-97BA-498B-9A4E-46F933EAC828}"/>
    <dgm:cxn modelId="{04F7BE3D-451F-4889-8CA2-0F384ADF6A6A}" srcId="{E12D2621-12C8-4ACE-AA0A-6E521E0478AB}" destId="{B1D7FF1C-32E2-4484-B11E-EF399E9E04C4}" srcOrd="0" destOrd="0" parTransId="{BDD36836-BF47-4A3A-A3DE-6410C3A0F565}" sibTransId="{58C06DB3-337D-43ED-A08B-091CC79832F3}"/>
    <dgm:cxn modelId="{F3F6943E-5658-4D18-BF2D-A09BA6C7B529}" type="presOf" srcId="{974681A7-20AC-4B0E-A51A-FCB1BC3E05D8}" destId="{9121D233-E469-4E76-ACB7-6D0D5FBA0A3B}" srcOrd="0" destOrd="0" presId="urn:microsoft.com/office/officeart/2005/8/layout/list1"/>
    <dgm:cxn modelId="{D08DA25D-88D4-4EC0-9AA0-98EC2B864E2E}" type="presOf" srcId="{B1D7FF1C-32E2-4484-B11E-EF399E9E04C4}" destId="{13C9247C-96CA-417B-93F8-433E64937264}" srcOrd="1" destOrd="0" presId="urn:microsoft.com/office/officeart/2005/8/layout/list1"/>
    <dgm:cxn modelId="{DA67BB5E-B263-4FF5-8653-475C38251438}" srcId="{C18F79B5-A6B9-4D2B-8CDB-0F1714AD6008}" destId="{478D4CCB-A90F-46E6-8A83-494A0D558DCA}" srcOrd="0" destOrd="0" parTransId="{49AB28FD-ADD0-4046-AFC8-0F39EAC22CC4}" sibTransId="{B5FEC7F2-D762-463E-B083-FDF13E34DCE1}"/>
    <dgm:cxn modelId="{68937B48-8FE1-4C0A-99F7-34D6F7DAAE41}" type="presOf" srcId="{366AEE8A-D651-4D81-B698-749DE8304AD5}" destId="{80C4F14B-F54A-48EE-9D51-068B92F03AB3}" srcOrd="0" destOrd="0" presId="urn:microsoft.com/office/officeart/2005/8/layout/list1"/>
    <dgm:cxn modelId="{B772B56A-2B68-469B-A8CF-DD504776960A}" type="presOf" srcId="{5E2A1D43-7BC3-4F07-B432-A03339EE6BC5}" destId="{6DFBDB76-802E-40B0-A4BB-0DCBC2BB105E}" srcOrd="0" destOrd="0" presId="urn:microsoft.com/office/officeart/2005/8/layout/list1"/>
    <dgm:cxn modelId="{4B4EBD4D-6B5D-49A5-9DC5-A0D696F3B48E}" srcId="{366AEE8A-D651-4D81-B698-749DE8304AD5}" destId="{C18F79B5-A6B9-4D2B-8CDB-0F1714AD6008}" srcOrd="1" destOrd="0" parTransId="{1E0E93C9-922C-4B3E-86B7-BDB6DA225776}" sibTransId="{48BAAE50-0DD3-4C19-9D58-FF1B37C88ECC}"/>
    <dgm:cxn modelId="{0A2E1D6E-B320-4925-8EAB-DC3694B302A2}" type="presOf" srcId="{974681A7-20AC-4B0E-A51A-FCB1BC3E05D8}" destId="{ADAB9B53-1C92-420D-9D36-CE0CCC2B4778}" srcOrd="1" destOrd="0" presId="urn:microsoft.com/office/officeart/2005/8/layout/list1"/>
    <dgm:cxn modelId="{FCDF8070-DF9A-44B8-9F47-1958F1B7E257}" srcId="{478D4CCB-A90F-46E6-8A83-494A0D558DCA}" destId="{2C9DE025-3350-4191-8E35-3DA607843863}" srcOrd="0" destOrd="0" parTransId="{83C6488A-02C4-4336-A11F-31BEF75AE17B}" sibTransId="{D7516B97-73C1-4A4D-8E49-98DD0098FED3}"/>
    <dgm:cxn modelId="{F9791771-C191-4E2C-8267-688417F45152}" type="presOf" srcId="{366AEE8A-D651-4D81-B698-749DE8304AD5}" destId="{CA3E0C9E-EE74-4DE9-BA76-1169D8B2ED75}" srcOrd="1" destOrd="0" presId="urn:microsoft.com/office/officeart/2005/8/layout/list1"/>
    <dgm:cxn modelId="{8686D071-D3C1-4DBC-B310-D93D1F6189B7}" type="presOf" srcId="{C18F79B5-A6B9-4D2B-8CDB-0F1714AD6008}" destId="{6DFBDB76-802E-40B0-A4BB-0DCBC2BB105E}" srcOrd="0" destOrd="1" presId="urn:microsoft.com/office/officeart/2005/8/layout/list1"/>
    <dgm:cxn modelId="{87B93352-6D17-43D8-9613-0F75C9C64972}" type="presOf" srcId="{7C601807-AD7F-4FCB-83A7-3647C094D7D3}" destId="{1334FDC1-732C-43A9-A478-E9391775CEA1}" srcOrd="0" destOrd="5" presId="urn:microsoft.com/office/officeart/2005/8/layout/list1"/>
    <dgm:cxn modelId="{EA6E267A-1CBF-4B30-A4C7-A476F8645CD9}" srcId="{B1D7FF1C-32E2-4484-B11E-EF399E9E04C4}" destId="{E327BBB8-80CF-45F9-BD68-E80701BE0ECA}" srcOrd="3" destOrd="0" parTransId="{E27F7B3F-2FD5-41F7-967A-C71F3597C6E7}" sibTransId="{1B469B21-F41A-42D6-8BC3-A5B070AE2DF5}"/>
    <dgm:cxn modelId="{7207627A-1D03-470C-956D-04A4CDD390FE}" srcId="{B1D7FF1C-32E2-4484-B11E-EF399E9E04C4}" destId="{984DE2BC-C7BB-48EF-BB3D-2D7A2DE8BCA9}" srcOrd="0" destOrd="0" parTransId="{772EBB79-BEB6-498A-83A2-BFFFE3EAFA6F}" sibTransId="{4006C81A-7E0C-449B-BB5A-C54D304C7BFC}"/>
    <dgm:cxn modelId="{C0C33A82-DD99-436C-8F63-A1B9A769EF71}" srcId="{B1D7FF1C-32E2-4484-B11E-EF399E9E04C4}" destId="{02D3F246-64FB-425F-B95E-F4F102C15398}" srcOrd="6" destOrd="0" parTransId="{D0ABE330-36C4-48F5-A135-B701DFE81CCC}" sibTransId="{04C03A63-B598-4BDF-BE7B-1386FF8A842C}"/>
    <dgm:cxn modelId="{416ACE89-BF86-4E4F-8D6B-C69EF04616A6}" type="presOf" srcId="{02D3F246-64FB-425F-B95E-F4F102C15398}" destId="{1334FDC1-732C-43A9-A478-E9391775CEA1}" srcOrd="0" destOrd="6" presId="urn:microsoft.com/office/officeart/2005/8/layout/list1"/>
    <dgm:cxn modelId="{91754C9A-440D-426C-A8F0-235D152CC444}" srcId="{974681A7-20AC-4B0E-A51A-FCB1BC3E05D8}" destId="{4AFC27A0-61BC-48B5-801F-C5D8EB1628FB}" srcOrd="0" destOrd="0" parTransId="{CD119D8B-3E52-4DF9-BBAE-32AA4EF5C410}" sibTransId="{7B2F51A2-28C7-47E2-A68C-1311BF9F28A1}"/>
    <dgm:cxn modelId="{3A04749A-976B-468F-8563-BEDD93FC00EB}" type="presOf" srcId="{0B79FF3A-00D5-44FA-8D38-BB27B0AFBF4E}" destId="{1334FDC1-732C-43A9-A478-E9391775CEA1}" srcOrd="0" destOrd="1" presId="urn:microsoft.com/office/officeart/2005/8/layout/list1"/>
    <dgm:cxn modelId="{2C2CDB9A-5E40-4E93-9A96-0E94205AA7B5}" type="presOf" srcId="{A0B5920C-C33F-45AA-A68C-950E84441D5E}" destId="{1334FDC1-732C-43A9-A478-E9391775CEA1}" srcOrd="0" destOrd="2" presId="urn:microsoft.com/office/officeart/2005/8/layout/list1"/>
    <dgm:cxn modelId="{30590DB1-F5BB-4E47-854C-405285089935}" srcId="{B1D7FF1C-32E2-4484-B11E-EF399E9E04C4}" destId="{7C601807-AD7F-4FCB-83A7-3647C094D7D3}" srcOrd="5" destOrd="0" parTransId="{284F430D-2A33-4E67-BDF4-24812B7C4369}" sibTransId="{51BBCEDC-C287-4BEA-A2C9-4C6EE839A634}"/>
    <dgm:cxn modelId="{18E09FB6-C171-4388-9C08-6CFAB2660E5A}" srcId="{E12D2621-12C8-4ACE-AA0A-6E521E0478AB}" destId="{366AEE8A-D651-4D81-B698-749DE8304AD5}" srcOrd="1" destOrd="0" parTransId="{1CC56AA9-7E40-49B4-9952-600863E69EA7}" sibTransId="{CCC25249-0E05-48FB-B3D3-A0AB270FE8C9}"/>
    <dgm:cxn modelId="{7A07DBC1-5DC1-4019-B964-888599004F16}" srcId="{B1D7FF1C-32E2-4484-B11E-EF399E9E04C4}" destId="{0B79FF3A-00D5-44FA-8D38-BB27B0AFBF4E}" srcOrd="1" destOrd="0" parTransId="{F082BAEC-74BA-47D1-9486-81CC1CEF427F}" sibTransId="{47175751-F61C-4A17-A2A6-884A8F23FC21}"/>
    <dgm:cxn modelId="{8E6861D0-2950-4A54-96B1-7EA5A5B1088D}" type="presOf" srcId="{B1D7FF1C-32E2-4484-B11E-EF399E9E04C4}" destId="{76435DA6-0025-466C-9B7C-3ED3310043A7}" srcOrd="0" destOrd="0" presId="urn:microsoft.com/office/officeart/2005/8/layout/list1"/>
    <dgm:cxn modelId="{6DE0E5D9-080C-4EF9-87A0-6F9D294B025D}" type="presOf" srcId="{E327BBB8-80CF-45F9-BD68-E80701BE0ECA}" destId="{1334FDC1-732C-43A9-A478-E9391775CEA1}" srcOrd="0" destOrd="3" presId="urn:microsoft.com/office/officeart/2005/8/layout/list1"/>
    <dgm:cxn modelId="{B513F6D9-DB3C-402B-9804-19B9214FFDF1}" srcId="{366AEE8A-D651-4D81-B698-749DE8304AD5}" destId="{5E2A1D43-7BC3-4F07-B432-A03339EE6BC5}" srcOrd="0" destOrd="0" parTransId="{F3794400-EEB4-4566-A59A-BD7EBB8F97BB}" sibTransId="{E64BCCB6-4772-4AAF-B0BD-4E71E0AB0A61}"/>
    <dgm:cxn modelId="{83622CE3-C558-442C-B1A4-D3D55EC8F73E}" type="presOf" srcId="{2C9DE025-3350-4191-8E35-3DA607843863}" destId="{6DFBDB76-802E-40B0-A4BB-0DCBC2BB105E}" srcOrd="0" destOrd="3" presId="urn:microsoft.com/office/officeart/2005/8/layout/list1"/>
    <dgm:cxn modelId="{DFC2C0E6-14C0-4184-AD76-906EB2377685}" type="presOf" srcId="{4AFC27A0-61BC-48B5-801F-C5D8EB1628FB}" destId="{48512E27-255C-4440-AED1-5DC0AFBA0282}" srcOrd="0" destOrd="0" presId="urn:microsoft.com/office/officeart/2005/8/layout/list1"/>
    <dgm:cxn modelId="{E7BADFFE-A0D4-45D9-9D67-4D5A1380368C}" type="presOf" srcId="{E12D2621-12C8-4ACE-AA0A-6E521E0478AB}" destId="{121A5AAC-DD8E-4C34-B82F-5A4A582787D4}" srcOrd="0" destOrd="0" presId="urn:microsoft.com/office/officeart/2005/8/layout/list1"/>
    <dgm:cxn modelId="{F9191865-2F19-491D-8ACC-35E10B1EFB8F}" type="presParOf" srcId="{121A5AAC-DD8E-4C34-B82F-5A4A582787D4}" destId="{D12C2B7F-6558-45DB-8733-740712D79626}" srcOrd="0" destOrd="0" presId="urn:microsoft.com/office/officeart/2005/8/layout/list1"/>
    <dgm:cxn modelId="{7CB64B13-E78A-4F6A-B19D-1BF4A75306DB}" type="presParOf" srcId="{D12C2B7F-6558-45DB-8733-740712D79626}" destId="{76435DA6-0025-466C-9B7C-3ED3310043A7}" srcOrd="0" destOrd="0" presId="urn:microsoft.com/office/officeart/2005/8/layout/list1"/>
    <dgm:cxn modelId="{B2C6370A-CD41-4278-B9C1-BBAAB90C1689}" type="presParOf" srcId="{D12C2B7F-6558-45DB-8733-740712D79626}" destId="{13C9247C-96CA-417B-93F8-433E64937264}" srcOrd="1" destOrd="0" presId="urn:microsoft.com/office/officeart/2005/8/layout/list1"/>
    <dgm:cxn modelId="{F34442DF-BB30-47DA-8817-95AA84F33448}" type="presParOf" srcId="{121A5AAC-DD8E-4C34-B82F-5A4A582787D4}" destId="{3E4F6D66-1243-4D22-8F74-D081906D61D2}" srcOrd="1" destOrd="0" presId="urn:microsoft.com/office/officeart/2005/8/layout/list1"/>
    <dgm:cxn modelId="{37722AE3-B017-4D7D-8AC5-21F3F32E4190}" type="presParOf" srcId="{121A5AAC-DD8E-4C34-B82F-5A4A582787D4}" destId="{1334FDC1-732C-43A9-A478-E9391775CEA1}" srcOrd="2" destOrd="0" presId="urn:microsoft.com/office/officeart/2005/8/layout/list1"/>
    <dgm:cxn modelId="{14EEFCC5-C566-4A43-9A30-7F5CA5F6F1DE}" type="presParOf" srcId="{121A5AAC-DD8E-4C34-B82F-5A4A582787D4}" destId="{F318599E-46C6-446C-B7DF-FA907CB6DE98}" srcOrd="3" destOrd="0" presId="urn:microsoft.com/office/officeart/2005/8/layout/list1"/>
    <dgm:cxn modelId="{41DA4395-68DA-4D29-9C15-7D55126B2576}" type="presParOf" srcId="{121A5AAC-DD8E-4C34-B82F-5A4A582787D4}" destId="{9C51F162-4DB7-436E-B212-0EC4B93CE66A}" srcOrd="4" destOrd="0" presId="urn:microsoft.com/office/officeart/2005/8/layout/list1"/>
    <dgm:cxn modelId="{78D126B6-7BB3-4CF0-83A5-AFC633DB2DA1}" type="presParOf" srcId="{9C51F162-4DB7-436E-B212-0EC4B93CE66A}" destId="{80C4F14B-F54A-48EE-9D51-068B92F03AB3}" srcOrd="0" destOrd="0" presId="urn:microsoft.com/office/officeart/2005/8/layout/list1"/>
    <dgm:cxn modelId="{B93ABABE-D224-42F6-B0AF-705702E47DAC}" type="presParOf" srcId="{9C51F162-4DB7-436E-B212-0EC4B93CE66A}" destId="{CA3E0C9E-EE74-4DE9-BA76-1169D8B2ED75}" srcOrd="1" destOrd="0" presId="urn:microsoft.com/office/officeart/2005/8/layout/list1"/>
    <dgm:cxn modelId="{E0E987F1-A4AD-413B-9D11-AA2E226B6038}" type="presParOf" srcId="{121A5AAC-DD8E-4C34-B82F-5A4A582787D4}" destId="{3495FA8D-1217-45D0-B89F-79A6E4CD4726}" srcOrd="5" destOrd="0" presId="urn:microsoft.com/office/officeart/2005/8/layout/list1"/>
    <dgm:cxn modelId="{727D8194-A38D-4455-866F-3220ABBAA213}" type="presParOf" srcId="{121A5AAC-DD8E-4C34-B82F-5A4A582787D4}" destId="{6DFBDB76-802E-40B0-A4BB-0DCBC2BB105E}" srcOrd="6" destOrd="0" presId="urn:microsoft.com/office/officeart/2005/8/layout/list1"/>
    <dgm:cxn modelId="{8EB6B5AA-040E-4114-890A-2853B79B5B2D}" type="presParOf" srcId="{121A5AAC-DD8E-4C34-B82F-5A4A582787D4}" destId="{9A42B3C0-E7AE-4397-A01C-8690C8D32BB8}" srcOrd="7" destOrd="0" presId="urn:microsoft.com/office/officeart/2005/8/layout/list1"/>
    <dgm:cxn modelId="{29311F4A-D946-44CB-B903-BE19AA4AC0BE}" type="presParOf" srcId="{121A5AAC-DD8E-4C34-B82F-5A4A582787D4}" destId="{1CB2B137-9287-49CD-A706-E1682A8EAA26}" srcOrd="8" destOrd="0" presId="urn:microsoft.com/office/officeart/2005/8/layout/list1"/>
    <dgm:cxn modelId="{59EA9632-26BD-48D8-B434-1B1645372C82}" type="presParOf" srcId="{1CB2B137-9287-49CD-A706-E1682A8EAA26}" destId="{9121D233-E469-4E76-ACB7-6D0D5FBA0A3B}" srcOrd="0" destOrd="0" presId="urn:microsoft.com/office/officeart/2005/8/layout/list1"/>
    <dgm:cxn modelId="{DDD59000-25C3-4CFB-8B00-56BCBAEFA214}" type="presParOf" srcId="{1CB2B137-9287-49CD-A706-E1682A8EAA26}" destId="{ADAB9B53-1C92-420D-9D36-CE0CCC2B4778}" srcOrd="1" destOrd="0" presId="urn:microsoft.com/office/officeart/2005/8/layout/list1"/>
    <dgm:cxn modelId="{3E628F45-7AB7-4126-A0D9-B47E0587F56F}" type="presParOf" srcId="{121A5AAC-DD8E-4C34-B82F-5A4A582787D4}" destId="{382F54F6-822B-4CB7-A47A-90B9BD2FC2FB}" srcOrd="9" destOrd="0" presId="urn:microsoft.com/office/officeart/2005/8/layout/list1"/>
    <dgm:cxn modelId="{D9D36B5E-BF5A-4C07-84C7-5E64C67AC9C8}" type="presParOf" srcId="{121A5AAC-DD8E-4C34-B82F-5A4A582787D4}" destId="{48512E27-255C-4440-AED1-5DC0AFBA028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12D2621-12C8-4ACE-AA0A-6E521E0478AB}" type="doc">
      <dgm:prSet loTypeId="urn:microsoft.com/office/officeart/2005/8/layout/list1" loCatId="list" qsTypeId="urn:microsoft.com/office/officeart/2005/8/quickstyle/simple1" qsCatId="simple" csTypeId="urn:microsoft.com/office/officeart/2005/8/colors/accent4_5" csCatId="accent4" phldr="1"/>
      <dgm:spPr/>
      <dgm:t>
        <a:bodyPr/>
        <a:lstStyle/>
        <a:p>
          <a:endParaRPr lang="fr-FR"/>
        </a:p>
      </dgm:t>
    </dgm:pt>
    <dgm:pt modelId="{B1D7FF1C-32E2-4484-B11E-EF399E9E04C4}">
      <dgm:prSet phldrT="[Texte]" custT="1"/>
      <dgm:spPr/>
      <dgm:t>
        <a:bodyPr/>
        <a:lstStyle/>
        <a:p>
          <a:r>
            <a:rPr lang="fr-FR" sz="2400" dirty="0"/>
            <a:t>Cantine Tarif septembre 2026</a:t>
          </a:r>
        </a:p>
      </dgm:t>
    </dgm:pt>
    <dgm:pt modelId="{BDD36836-BF47-4A3A-A3DE-6410C3A0F565}" type="parTrans" cxnId="{04F7BE3D-451F-4889-8CA2-0F384ADF6A6A}">
      <dgm:prSet/>
      <dgm:spPr/>
      <dgm:t>
        <a:bodyPr/>
        <a:lstStyle/>
        <a:p>
          <a:endParaRPr lang="fr-FR"/>
        </a:p>
      </dgm:t>
    </dgm:pt>
    <dgm:pt modelId="{58C06DB3-337D-43ED-A08B-091CC79832F3}" type="sibTrans" cxnId="{04F7BE3D-451F-4889-8CA2-0F384ADF6A6A}">
      <dgm:prSet/>
      <dgm:spPr/>
      <dgm:t>
        <a:bodyPr/>
        <a:lstStyle/>
        <a:p>
          <a:endParaRPr lang="fr-FR"/>
        </a:p>
      </dgm:t>
    </dgm:pt>
    <dgm:pt modelId="{984DE2BC-C7BB-48EF-BB3D-2D7A2DE8BCA9}">
      <dgm:prSet/>
      <dgm:spPr/>
      <dgm:t>
        <a:bodyPr/>
        <a:lstStyle/>
        <a:p>
          <a:pPr algn="l"/>
          <a:endParaRPr lang="fr-FR" sz="1700" dirty="0"/>
        </a:p>
      </dgm:t>
    </dgm:pt>
    <dgm:pt modelId="{772EBB79-BEB6-498A-83A2-BFFFE3EAFA6F}" type="parTrans" cxnId="{7207627A-1D03-470C-956D-04A4CDD390FE}">
      <dgm:prSet/>
      <dgm:spPr/>
      <dgm:t>
        <a:bodyPr/>
        <a:lstStyle/>
        <a:p>
          <a:endParaRPr lang="fr-FR"/>
        </a:p>
      </dgm:t>
    </dgm:pt>
    <dgm:pt modelId="{4006C81A-7E0C-449B-BB5A-C54D304C7BFC}" type="sibTrans" cxnId="{7207627A-1D03-470C-956D-04A4CDD390FE}">
      <dgm:prSet/>
      <dgm:spPr/>
      <dgm:t>
        <a:bodyPr/>
        <a:lstStyle/>
        <a:p>
          <a:endParaRPr lang="fr-FR"/>
        </a:p>
      </dgm:t>
    </dgm:pt>
    <dgm:pt modelId="{366AEE8A-D651-4D81-B698-749DE8304AD5}">
      <dgm:prSet custT="1"/>
      <dgm:spPr/>
      <dgm:t>
        <a:bodyPr/>
        <a:lstStyle/>
        <a:p>
          <a:pPr algn="just">
            <a:buFontTx/>
            <a:buNone/>
          </a:pPr>
          <a:r>
            <a:rPr lang="fr-FR" sz="2400" b="1" u="none" dirty="0"/>
            <a:t>Garderie-Etude</a:t>
          </a:r>
          <a:endParaRPr lang="fr-FR" sz="2400" u="none" dirty="0"/>
        </a:p>
      </dgm:t>
    </dgm:pt>
    <dgm:pt modelId="{1CC56AA9-7E40-49B4-9952-600863E69EA7}" type="parTrans" cxnId="{18E09FB6-C171-4388-9C08-6CFAB2660E5A}">
      <dgm:prSet/>
      <dgm:spPr/>
      <dgm:t>
        <a:bodyPr/>
        <a:lstStyle/>
        <a:p>
          <a:endParaRPr lang="fr-FR"/>
        </a:p>
      </dgm:t>
    </dgm:pt>
    <dgm:pt modelId="{CCC25249-0E05-48FB-B3D3-A0AB270FE8C9}" type="sibTrans" cxnId="{18E09FB6-C171-4388-9C08-6CFAB2660E5A}">
      <dgm:prSet/>
      <dgm:spPr/>
      <dgm:t>
        <a:bodyPr/>
        <a:lstStyle/>
        <a:p>
          <a:endParaRPr lang="fr-FR"/>
        </a:p>
      </dgm:t>
    </dgm:pt>
    <dgm:pt modelId="{0B79FF3A-00D5-44FA-8D38-BB27B0AFBF4E}">
      <dgm:prSet/>
      <dgm:spPr/>
      <dgm:t>
        <a:bodyPr/>
        <a:lstStyle/>
        <a:p>
          <a:pPr algn="l"/>
          <a:endParaRPr lang="fr-FR" sz="1700" dirty="0"/>
        </a:p>
      </dgm:t>
    </dgm:pt>
    <dgm:pt modelId="{47175751-F61C-4A17-A2A6-884A8F23FC21}" type="sibTrans" cxnId="{7A07DBC1-5DC1-4019-B964-888599004F16}">
      <dgm:prSet/>
      <dgm:spPr/>
      <dgm:t>
        <a:bodyPr/>
        <a:lstStyle/>
        <a:p>
          <a:endParaRPr lang="fr-FR"/>
        </a:p>
      </dgm:t>
    </dgm:pt>
    <dgm:pt modelId="{F082BAEC-74BA-47D1-9486-81CC1CEF427F}" type="parTrans" cxnId="{7A07DBC1-5DC1-4019-B964-888599004F16}">
      <dgm:prSet/>
      <dgm:spPr/>
      <dgm:t>
        <a:bodyPr/>
        <a:lstStyle/>
        <a:p>
          <a:endParaRPr lang="fr-FR"/>
        </a:p>
      </dgm:t>
    </dgm:pt>
    <dgm:pt modelId="{5E2A1D43-7BC3-4F07-B432-A03339EE6BC5}">
      <dgm:prSet custT="1"/>
      <dgm:spPr/>
      <dgm:t>
        <a:bodyPr/>
        <a:lstStyle/>
        <a:p>
          <a:pPr algn="just">
            <a:buFont typeface="Wingdings" panose="05000000000000000000" pitchFamily="2" charset="2"/>
            <a:buChar char="§"/>
          </a:pPr>
          <a:r>
            <a:rPr lang="fr-FR" sz="1400" dirty="0"/>
            <a:t>L’heure de garderie ou d’étude est facturée </a:t>
          </a:r>
          <a:r>
            <a:rPr lang="fr-FR" sz="1400" b="1" dirty="0"/>
            <a:t>2,40 €.</a:t>
          </a:r>
        </a:p>
      </dgm:t>
    </dgm:pt>
    <dgm:pt modelId="{F3794400-EEB4-4566-A59A-BD7EBB8F97BB}" type="parTrans" cxnId="{B513F6D9-DB3C-402B-9804-19B9214FFDF1}">
      <dgm:prSet/>
      <dgm:spPr/>
      <dgm:t>
        <a:bodyPr/>
        <a:lstStyle/>
        <a:p>
          <a:endParaRPr lang="fr-FR"/>
        </a:p>
      </dgm:t>
    </dgm:pt>
    <dgm:pt modelId="{E64BCCB6-4772-4AAF-B0BD-4E71E0AB0A61}" type="sibTrans" cxnId="{B513F6D9-DB3C-402B-9804-19B9214FFDF1}">
      <dgm:prSet/>
      <dgm:spPr/>
      <dgm:t>
        <a:bodyPr/>
        <a:lstStyle/>
        <a:p>
          <a:endParaRPr lang="fr-FR"/>
        </a:p>
      </dgm:t>
    </dgm:pt>
    <dgm:pt modelId="{2FA421BC-CDCC-4704-B7C9-112EA1B3E0C6}">
      <dgm:prSet custT="1"/>
      <dgm:spPr/>
      <dgm:t>
        <a:bodyPr/>
        <a:lstStyle/>
        <a:p>
          <a:pPr algn="just">
            <a:buFont typeface="Wingdings" panose="05000000000000000000" pitchFamily="2" charset="2"/>
            <a:buChar char="§"/>
          </a:pPr>
          <a:r>
            <a:rPr lang="fr-FR" sz="1400" dirty="0"/>
            <a:t>Toute heure commencée est due.</a:t>
          </a:r>
        </a:p>
      </dgm:t>
    </dgm:pt>
    <dgm:pt modelId="{2BC51C75-C0C8-4D81-9F33-2D4C4CA6B99D}" type="parTrans" cxnId="{6878CF24-F55B-452C-AD44-20BBB04CC94F}">
      <dgm:prSet/>
      <dgm:spPr/>
      <dgm:t>
        <a:bodyPr/>
        <a:lstStyle/>
        <a:p>
          <a:endParaRPr lang="fr-FR"/>
        </a:p>
      </dgm:t>
    </dgm:pt>
    <dgm:pt modelId="{955551F8-9047-4DA4-9F38-2E8D066ABC32}" type="sibTrans" cxnId="{6878CF24-F55B-452C-AD44-20BBB04CC94F}">
      <dgm:prSet/>
      <dgm:spPr/>
      <dgm:t>
        <a:bodyPr/>
        <a:lstStyle/>
        <a:p>
          <a:endParaRPr lang="fr-FR"/>
        </a:p>
      </dgm:t>
    </dgm:pt>
    <dgm:pt modelId="{B3C9E749-B37A-4BD7-B088-2F708262B5F9}">
      <dgm:prSet custT="1"/>
      <dgm:spPr/>
      <dgm:t>
        <a:bodyPr/>
        <a:lstStyle/>
        <a:p>
          <a:pPr algn="just">
            <a:buFont typeface="Wingdings" panose="05000000000000000000" pitchFamily="2" charset="2"/>
            <a:buChar char="§"/>
          </a:pPr>
          <a:r>
            <a:rPr lang="fr-FR" sz="1400" dirty="0"/>
            <a:t>Avant 8h30 et après 16h45, les enfants présents sont conduits obligatoirement à la garderie.</a:t>
          </a:r>
        </a:p>
      </dgm:t>
    </dgm:pt>
    <dgm:pt modelId="{472B9B26-C0B1-4D2C-B742-D9B76188BC18}" type="parTrans" cxnId="{2D689462-F2B5-4EED-8891-A234C692B37A}">
      <dgm:prSet/>
      <dgm:spPr/>
      <dgm:t>
        <a:bodyPr/>
        <a:lstStyle/>
        <a:p>
          <a:endParaRPr lang="fr-FR"/>
        </a:p>
      </dgm:t>
    </dgm:pt>
    <dgm:pt modelId="{87EC2177-8EF3-4AD0-B479-13942D74E3F8}" type="sibTrans" cxnId="{2D689462-F2B5-4EED-8891-A234C692B37A}">
      <dgm:prSet/>
      <dgm:spPr/>
      <dgm:t>
        <a:bodyPr/>
        <a:lstStyle/>
        <a:p>
          <a:endParaRPr lang="fr-FR"/>
        </a:p>
      </dgm:t>
    </dgm:pt>
    <dgm:pt modelId="{09485096-8928-4B58-BD53-2D503F5F65A3}">
      <dgm:prSet custT="1"/>
      <dgm:spPr/>
      <dgm:t>
        <a:bodyPr/>
        <a:lstStyle/>
        <a:p>
          <a:pPr algn="just">
            <a:buFont typeface="Wingdings" panose="05000000000000000000" pitchFamily="2" charset="2"/>
            <a:buChar char="§"/>
          </a:pPr>
          <a:r>
            <a:rPr lang="fr-FR" sz="1400" dirty="0"/>
            <a:t>Une étude est proposée aux enfants de primaire de 16h45 à 17h30 les lundi, mardi et jeudi.</a:t>
          </a:r>
        </a:p>
      </dgm:t>
    </dgm:pt>
    <dgm:pt modelId="{57A73BC4-C41D-4216-87E8-6993C06906C8}" type="parTrans" cxnId="{ABCF4AD1-7E4D-4A09-BB9C-36968D173FBC}">
      <dgm:prSet/>
      <dgm:spPr/>
      <dgm:t>
        <a:bodyPr/>
        <a:lstStyle/>
        <a:p>
          <a:endParaRPr lang="fr-FR"/>
        </a:p>
      </dgm:t>
    </dgm:pt>
    <dgm:pt modelId="{0D007849-4F15-4022-A1E7-EC8D71CF791D}" type="sibTrans" cxnId="{ABCF4AD1-7E4D-4A09-BB9C-36968D173FBC}">
      <dgm:prSet/>
      <dgm:spPr/>
      <dgm:t>
        <a:bodyPr/>
        <a:lstStyle/>
        <a:p>
          <a:endParaRPr lang="fr-FR"/>
        </a:p>
      </dgm:t>
    </dgm:pt>
    <dgm:pt modelId="{A0B5920C-C33F-45AA-A68C-950E84441D5E}">
      <dgm:prSet/>
      <dgm:spPr/>
      <dgm:t>
        <a:bodyPr/>
        <a:lstStyle/>
        <a:p>
          <a:pPr algn="l"/>
          <a:endParaRPr lang="fr-FR" sz="1700" dirty="0"/>
        </a:p>
      </dgm:t>
    </dgm:pt>
    <dgm:pt modelId="{39F4AB8A-70B9-4BFF-AF45-2D87B5498830}" type="sibTrans" cxnId="{16C7D207-6206-4693-A599-382950BF6E36}">
      <dgm:prSet/>
      <dgm:spPr/>
      <dgm:t>
        <a:bodyPr/>
        <a:lstStyle/>
        <a:p>
          <a:endParaRPr lang="fr-FR"/>
        </a:p>
      </dgm:t>
    </dgm:pt>
    <dgm:pt modelId="{A511B26F-5AAF-4ADD-BEAB-3027242D1221}" type="parTrans" cxnId="{16C7D207-6206-4693-A599-382950BF6E36}">
      <dgm:prSet/>
      <dgm:spPr/>
      <dgm:t>
        <a:bodyPr/>
        <a:lstStyle/>
        <a:p>
          <a:endParaRPr lang="fr-FR"/>
        </a:p>
      </dgm:t>
    </dgm:pt>
    <dgm:pt modelId="{E327BBB8-80CF-45F9-BD68-E80701BE0ECA}">
      <dgm:prSet/>
      <dgm:spPr/>
      <dgm:t>
        <a:bodyPr/>
        <a:lstStyle/>
        <a:p>
          <a:pPr algn="l"/>
          <a:endParaRPr lang="fr-FR" sz="1700" dirty="0"/>
        </a:p>
      </dgm:t>
    </dgm:pt>
    <dgm:pt modelId="{1B469B21-F41A-42D6-8BC3-A5B070AE2DF5}" type="sibTrans" cxnId="{EA6E267A-1CBF-4B30-A4C7-A476F8645CD9}">
      <dgm:prSet/>
      <dgm:spPr/>
      <dgm:t>
        <a:bodyPr/>
        <a:lstStyle/>
        <a:p>
          <a:endParaRPr lang="fr-FR"/>
        </a:p>
      </dgm:t>
    </dgm:pt>
    <dgm:pt modelId="{E27F7B3F-2FD5-41F7-967A-C71F3597C6E7}" type="parTrans" cxnId="{EA6E267A-1CBF-4B30-A4C7-A476F8645CD9}">
      <dgm:prSet/>
      <dgm:spPr/>
      <dgm:t>
        <a:bodyPr/>
        <a:lstStyle/>
        <a:p>
          <a:endParaRPr lang="fr-FR"/>
        </a:p>
      </dgm:t>
    </dgm:pt>
    <dgm:pt modelId="{64BC10ED-4AC4-4A7C-9368-F6842EAAB48E}">
      <dgm:prSet custT="1"/>
      <dgm:spPr/>
      <dgm:t>
        <a:bodyPr/>
        <a:lstStyle/>
        <a:p>
          <a:pPr algn="l"/>
          <a:r>
            <a:rPr lang="fr-FR" sz="1400" dirty="0"/>
            <a:t>Tarif appliqué en fonction du quotient familial</a:t>
          </a:r>
        </a:p>
      </dgm:t>
    </dgm:pt>
    <dgm:pt modelId="{A09CAA79-B9D4-4B54-A150-8FA62E0D84A1}" type="sibTrans" cxnId="{31190B17-4E2C-4D28-9905-959834EC975E}">
      <dgm:prSet/>
      <dgm:spPr/>
      <dgm:t>
        <a:bodyPr/>
        <a:lstStyle/>
        <a:p>
          <a:endParaRPr lang="fr-FR"/>
        </a:p>
      </dgm:t>
    </dgm:pt>
    <dgm:pt modelId="{802DAFB2-EAE8-45A4-9F71-89BC144CD1CD}" type="parTrans" cxnId="{31190B17-4E2C-4D28-9905-959834EC975E}">
      <dgm:prSet/>
      <dgm:spPr/>
      <dgm:t>
        <a:bodyPr/>
        <a:lstStyle/>
        <a:p>
          <a:endParaRPr lang="fr-FR"/>
        </a:p>
      </dgm:t>
    </dgm:pt>
    <dgm:pt modelId="{75F776FE-99F5-4368-BFD9-D4E0DEE86CAB}">
      <dgm:prSet custT="1"/>
      <dgm:spPr/>
      <dgm:t>
        <a:bodyPr/>
        <a:lstStyle/>
        <a:p>
          <a:pPr algn="l"/>
          <a:r>
            <a:rPr lang="en-US" sz="1400" dirty="0"/>
            <a:t>Une réduction pour les enfants lorientais et ploemeurois peut-être accordée en fonction du quotient familial.</a:t>
          </a:r>
          <a:endParaRPr lang="fr-FR" sz="1400" dirty="0"/>
        </a:p>
      </dgm:t>
    </dgm:pt>
    <dgm:pt modelId="{C4B49746-1781-47A9-86F5-170C3AE29E3E}" type="sibTrans" cxnId="{FA16C881-2B03-42B3-BD19-37EC759048A2}">
      <dgm:prSet/>
      <dgm:spPr/>
      <dgm:t>
        <a:bodyPr/>
        <a:lstStyle/>
        <a:p>
          <a:endParaRPr lang="fr-FR"/>
        </a:p>
      </dgm:t>
    </dgm:pt>
    <dgm:pt modelId="{9707CB69-1F01-4AFA-AE08-730FE7FA75F9}" type="parTrans" cxnId="{FA16C881-2B03-42B3-BD19-37EC759048A2}">
      <dgm:prSet/>
      <dgm:spPr/>
      <dgm:t>
        <a:bodyPr/>
        <a:lstStyle/>
        <a:p>
          <a:endParaRPr lang="fr-FR"/>
        </a:p>
      </dgm:t>
    </dgm:pt>
    <dgm:pt modelId="{55E5E8D3-4C4A-4237-AF48-6EBB3EB5B67A}">
      <dgm:prSet/>
      <dgm:spPr/>
      <dgm:t>
        <a:bodyPr/>
        <a:lstStyle/>
        <a:p>
          <a:pPr algn="l"/>
          <a:endParaRPr lang="fr-FR" sz="1700" dirty="0"/>
        </a:p>
      </dgm:t>
    </dgm:pt>
    <dgm:pt modelId="{7DDF2980-B75A-48C7-8A70-9C9A819FDFF4}" type="sibTrans" cxnId="{5E93458D-B004-4D7F-A022-8EDD9AEB0FCC}">
      <dgm:prSet/>
      <dgm:spPr/>
      <dgm:t>
        <a:bodyPr/>
        <a:lstStyle/>
        <a:p>
          <a:endParaRPr lang="fr-FR"/>
        </a:p>
      </dgm:t>
    </dgm:pt>
    <dgm:pt modelId="{D0EFFB8F-A04A-4A65-A23F-666F464D7A06}" type="parTrans" cxnId="{5E93458D-B004-4D7F-A022-8EDD9AEB0FCC}">
      <dgm:prSet/>
      <dgm:spPr/>
      <dgm:t>
        <a:bodyPr/>
        <a:lstStyle/>
        <a:p>
          <a:endParaRPr lang="fr-FR"/>
        </a:p>
      </dgm:t>
    </dgm:pt>
    <dgm:pt modelId="{8A47B488-4D55-465A-9DBF-3C35B73CA317}">
      <dgm:prSet/>
      <dgm:spPr/>
      <dgm:t>
        <a:bodyPr/>
        <a:lstStyle/>
        <a:p>
          <a:pPr algn="l"/>
          <a:endParaRPr lang="fr-FR" sz="1700" dirty="0"/>
        </a:p>
      </dgm:t>
    </dgm:pt>
    <dgm:pt modelId="{0C67BAE6-69DD-4F8C-B2DF-DDF2B654C14B}" type="sibTrans" cxnId="{0F8A0998-467C-4FFF-9DD6-F34D7C1E3308}">
      <dgm:prSet/>
      <dgm:spPr/>
      <dgm:t>
        <a:bodyPr/>
        <a:lstStyle/>
        <a:p>
          <a:endParaRPr lang="fr-FR"/>
        </a:p>
      </dgm:t>
    </dgm:pt>
    <dgm:pt modelId="{E7E5FED8-3435-482D-996F-14AD35C75E68}" type="parTrans" cxnId="{0F8A0998-467C-4FFF-9DD6-F34D7C1E3308}">
      <dgm:prSet/>
      <dgm:spPr/>
      <dgm:t>
        <a:bodyPr/>
        <a:lstStyle/>
        <a:p>
          <a:endParaRPr lang="fr-FR"/>
        </a:p>
      </dgm:t>
    </dgm:pt>
    <dgm:pt modelId="{844CD4C9-055E-4D23-8519-EA5026081978}">
      <dgm:prSet custT="1"/>
      <dgm:spPr/>
      <dgm:t>
        <a:bodyPr/>
        <a:lstStyle/>
        <a:p>
          <a:r>
            <a:rPr lang="en-US" sz="1400" u="sng" dirty="0"/>
            <a:t>Pour les enfants lorientais</a:t>
          </a:r>
          <a:r>
            <a:rPr lang="en-US" sz="1400" dirty="0"/>
            <a:t>, il faut nous transmettre l’attestation CAF précisant le quotient familial.</a:t>
          </a:r>
          <a:endParaRPr lang="fr-FR" sz="1400" dirty="0"/>
        </a:p>
      </dgm:t>
    </dgm:pt>
    <dgm:pt modelId="{B6B1DF6A-D099-4EA5-BFA5-8D71362FD4AC}" type="parTrans" cxnId="{69AF94E6-98B5-468B-8E83-16C335250451}">
      <dgm:prSet/>
      <dgm:spPr/>
      <dgm:t>
        <a:bodyPr/>
        <a:lstStyle/>
        <a:p>
          <a:endParaRPr lang="fr-FR"/>
        </a:p>
      </dgm:t>
    </dgm:pt>
    <dgm:pt modelId="{6720F51B-EA21-4466-BCE8-3EC629943949}" type="sibTrans" cxnId="{69AF94E6-98B5-468B-8E83-16C335250451}">
      <dgm:prSet/>
      <dgm:spPr/>
      <dgm:t>
        <a:bodyPr/>
        <a:lstStyle/>
        <a:p>
          <a:endParaRPr lang="fr-FR"/>
        </a:p>
      </dgm:t>
    </dgm:pt>
    <dgm:pt modelId="{8F0A7708-40D8-47AF-86C7-ECF3AD76474B}">
      <dgm:prSet custT="1"/>
      <dgm:spPr/>
      <dgm:t>
        <a:bodyPr/>
        <a:lstStyle/>
        <a:p>
          <a:r>
            <a:rPr lang="en-US" sz="1400" u="sng" dirty="0"/>
            <a:t>Pour les enfants ploemeurois</a:t>
          </a:r>
          <a:r>
            <a:rPr lang="en-US" sz="1400" dirty="0"/>
            <a:t>, le dossier est à établir au CCAS de Ploemeur</a:t>
          </a:r>
          <a:r>
            <a:rPr lang="en-US" sz="1400" i="1" dirty="0"/>
            <a:t>.</a:t>
          </a:r>
          <a:endParaRPr lang="fr-FR" sz="1400" dirty="0"/>
        </a:p>
      </dgm:t>
    </dgm:pt>
    <dgm:pt modelId="{347BBF3E-9BED-49CC-A647-C4B707153B06}" type="parTrans" cxnId="{070FD177-52FF-4AB5-9A95-D81E001102D0}">
      <dgm:prSet/>
      <dgm:spPr/>
      <dgm:t>
        <a:bodyPr/>
        <a:lstStyle/>
        <a:p>
          <a:endParaRPr lang="fr-FR"/>
        </a:p>
      </dgm:t>
    </dgm:pt>
    <dgm:pt modelId="{9B918BFB-3978-4E1A-88CD-580E03D36E4F}" type="sibTrans" cxnId="{070FD177-52FF-4AB5-9A95-D81E001102D0}">
      <dgm:prSet/>
      <dgm:spPr/>
      <dgm:t>
        <a:bodyPr/>
        <a:lstStyle/>
        <a:p>
          <a:endParaRPr lang="fr-FR"/>
        </a:p>
      </dgm:t>
    </dgm:pt>
    <dgm:pt modelId="{E36716F9-79B3-4E30-A91D-80D00C2CC126}">
      <dgm:prSet/>
      <dgm:spPr/>
      <dgm:t>
        <a:bodyPr/>
        <a:lstStyle/>
        <a:p>
          <a:pPr algn="l"/>
          <a:endParaRPr lang="fr-FR" sz="1700" dirty="0"/>
        </a:p>
      </dgm:t>
    </dgm:pt>
    <dgm:pt modelId="{5AB03F94-C8A9-4BBA-BE95-CD1EFC5CDA6F}" type="parTrans" cxnId="{85986D60-08AB-4EA4-8EFD-E5867BF32914}">
      <dgm:prSet/>
      <dgm:spPr/>
      <dgm:t>
        <a:bodyPr/>
        <a:lstStyle/>
        <a:p>
          <a:endParaRPr lang="fr-FR"/>
        </a:p>
      </dgm:t>
    </dgm:pt>
    <dgm:pt modelId="{D0B8E053-09E4-4FF6-B42B-AA3545BBB960}" type="sibTrans" cxnId="{85986D60-08AB-4EA4-8EFD-E5867BF32914}">
      <dgm:prSet/>
      <dgm:spPr/>
      <dgm:t>
        <a:bodyPr/>
        <a:lstStyle/>
        <a:p>
          <a:endParaRPr lang="fr-FR"/>
        </a:p>
      </dgm:t>
    </dgm:pt>
    <dgm:pt modelId="{025C7CCF-CE4B-4427-A8C8-A88E7D5F81ED}">
      <dgm:prSet/>
      <dgm:spPr/>
      <dgm:t>
        <a:bodyPr/>
        <a:lstStyle/>
        <a:p>
          <a:pPr algn="l"/>
          <a:endParaRPr lang="fr-FR" sz="1700" dirty="0"/>
        </a:p>
      </dgm:t>
    </dgm:pt>
    <dgm:pt modelId="{23FA9902-6A13-4974-A293-79044BA4F59A}" type="parTrans" cxnId="{FF785777-10B9-450E-851E-687CF994D625}">
      <dgm:prSet/>
      <dgm:spPr/>
      <dgm:t>
        <a:bodyPr/>
        <a:lstStyle/>
        <a:p>
          <a:endParaRPr lang="fr-FR"/>
        </a:p>
      </dgm:t>
    </dgm:pt>
    <dgm:pt modelId="{6690380F-2CFB-49B0-848C-DF924150C10E}" type="sibTrans" cxnId="{FF785777-10B9-450E-851E-687CF994D625}">
      <dgm:prSet/>
      <dgm:spPr/>
      <dgm:t>
        <a:bodyPr/>
        <a:lstStyle/>
        <a:p>
          <a:endParaRPr lang="fr-FR"/>
        </a:p>
      </dgm:t>
    </dgm:pt>
    <dgm:pt modelId="{1D741EB7-328D-409A-9087-2B52AC622846}">
      <dgm:prSet custT="1"/>
      <dgm:spPr/>
      <dgm:t>
        <a:bodyPr/>
        <a:lstStyle/>
        <a:p>
          <a:pPr algn="l"/>
          <a:endParaRPr lang="fr-FR" sz="1400" dirty="0"/>
        </a:p>
      </dgm:t>
    </dgm:pt>
    <dgm:pt modelId="{8E330F88-3032-40D2-B236-0DE56AD3D48B}" type="parTrans" cxnId="{82E107F1-5EC6-43A9-BC20-54AEF19DD0A4}">
      <dgm:prSet/>
      <dgm:spPr/>
      <dgm:t>
        <a:bodyPr/>
        <a:lstStyle/>
        <a:p>
          <a:endParaRPr lang="fr-FR"/>
        </a:p>
      </dgm:t>
    </dgm:pt>
    <dgm:pt modelId="{14D8D610-5084-4399-A9CA-ED23D13A69E2}" type="sibTrans" cxnId="{82E107F1-5EC6-43A9-BC20-54AEF19DD0A4}">
      <dgm:prSet/>
      <dgm:spPr/>
      <dgm:t>
        <a:bodyPr/>
        <a:lstStyle/>
        <a:p>
          <a:endParaRPr lang="fr-FR"/>
        </a:p>
      </dgm:t>
    </dgm:pt>
    <dgm:pt modelId="{54C31229-7452-4172-BB59-8EFED40F52F8}">
      <dgm:prSet/>
      <dgm:spPr/>
      <dgm:t>
        <a:bodyPr/>
        <a:lstStyle/>
        <a:p>
          <a:pPr algn="l"/>
          <a:endParaRPr lang="fr-FR" sz="1700" dirty="0"/>
        </a:p>
      </dgm:t>
    </dgm:pt>
    <dgm:pt modelId="{77536441-A2D6-4AC8-9E18-553CDBD74010}" type="parTrans" cxnId="{94597229-3576-4690-9BA1-2AA902AD802B}">
      <dgm:prSet/>
      <dgm:spPr/>
    </dgm:pt>
    <dgm:pt modelId="{1B3EF701-7D4E-4588-BD0D-E40765894760}" type="sibTrans" cxnId="{94597229-3576-4690-9BA1-2AA902AD802B}">
      <dgm:prSet/>
      <dgm:spPr/>
    </dgm:pt>
    <dgm:pt modelId="{E2A9DFDC-987C-4E30-8940-48E0CA9CD373}">
      <dgm:prSet/>
      <dgm:spPr/>
      <dgm:t>
        <a:bodyPr/>
        <a:lstStyle/>
        <a:p>
          <a:pPr algn="l"/>
          <a:endParaRPr lang="fr-FR" sz="1700" dirty="0"/>
        </a:p>
      </dgm:t>
    </dgm:pt>
    <dgm:pt modelId="{BB978AAA-62A9-4250-A620-96430CDB5381}" type="parTrans" cxnId="{C7D1D0E7-8FBF-4C0B-AACB-89567FF38637}">
      <dgm:prSet/>
      <dgm:spPr/>
    </dgm:pt>
    <dgm:pt modelId="{9368342F-A83D-4AFF-B755-2F64114D07B5}" type="sibTrans" cxnId="{C7D1D0E7-8FBF-4C0B-AACB-89567FF38637}">
      <dgm:prSet/>
      <dgm:spPr/>
    </dgm:pt>
    <dgm:pt modelId="{121A5AAC-DD8E-4C34-B82F-5A4A582787D4}" type="pres">
      <dgm:prSet presAssocID="{E12D2621-12C8-4ACE-AA0A-6E521E0478AB}" presName="linear" presStyleCnt="0">
        <dgm:presLayoutVars>
          <dgm:dir/>
          <dgm:animLvl val="lvl"/>
          <dgm:resizeHandles val="exact"/>
        </dgm:presLayoutVars>
      </dgm:prSet>
      <dgm:spPr/>
    </dgm:pt>
    <dgm:pt modelId="{D12C2B7F-6558-45DB-8733-740712D79626}" type="pres">
      <dgm:prSet presAssocID="{B1D7FF1C-32E2-4484-B11E-EF399E9E04C4}" presName="parentLin" presStyleCnt="0"/>
      <dgm:spPr/>
    </dgm:pt>
    <dgm:pt modelId="{76435DA6-0025-466C-9B7C-3ED3310043A7}" type="pres">
      <dgm:prSet presAssocID="{B1D7FF1C-32E2-4484-B11E-EF399E9E04C4}" presName="parentLeftMargin" presStyleLbl="node1" presStyleIdx="0" presStyleCnt="2"/>
      <dgm:spPr/>
    </dgm:pt>
    <dgm:pt modelId="{13C9247C-96CA-417B-93F8-433E64937264}" type="pres">
      <dgm:prSet presAssocID="{B1D7FF1C-32E2-4484-B11E-EF399E9E04C4}" presName="parentText" presStyleLbl="node1" presStyleIdx="0" presStyleCnt="2" custScaleX="93916" custScaleY="31224" custLinFactNeighborX="7207" custLinFactNeighborY="-74235">
        <dgm:presLayoutVars>
          <dgm:chMax val="0"/>
          <dgm:bulletEnabled val="1"/>
        </dgm:presLayoutVars>
      </dgm:prSet>
      <dgm:spPr/>
    </dgm:pt>
    <dgm:pt modelId="{3E4F6D66-1243-4D22-8F74-D081906D61D2}" type="pres">
      <dgm:prSet presAssocID="{B1D7FF1C-32E2-4484-B11E-EF399E9E04C4}" presName="negativeSpace" presStyleCnt="0"/>
      <dgm:spPr/>
    </dgm:pt>
    <dgm:pt modelId="{1334FDC1-732C-43A9-A478-E9391775CEA1}" type="pres">
      <dgm:prSet presAssocID="{B1D7FF1C-32E2-4484-B11E-EF399E9E04C4}" presName="childText" presStyleLbl="conFgAcc1" presStyleIdx="0" presStyleCnt="2" custScaleY="89309" custLinFactY="-2152" custLinFactNeighborY="-100000">
        <dgm:presLayoutVars>
          <dgm:bulletEnabled val="1"/>
        </dgm:presLayoutVars>
      </dgm:prSet>
      <dgm:spPr/>
    </dgm:pt>
    <dgm:pt modelId="{F318599E-46C6-446C-B7DF-FA907CB6DE98}" type="pres">
      <dgm:prSet presAssocID="{58C06DB3-337D-43ED-A08B-091CC79832F3}" presName="spaceBetweenRectangles" presStyleCnt="0"/>
      <dgm:spPr/>
    </dgm:pt>
    <dgm:pt modelId="{9C51F162-4DB7-436E-B212-0EC4B93CE66A}" type="pres">
      <dgm:prSet presAssocID="{366AEE8A-D651-4D81-B698-749DE8304AD5}" presName="parentLin" presStyleCnt="0"/>
      <dgm:spPr/>
    </dgm:pt>
    <dgm:pt modelId="{80C4F14B-F54A-48EE-9D51-068B92F03AB3}" type="pres">
      <dgm:prSet presAssocID="{366AEE8A-D651-4D81-B698-749DE8304AD5}" presName="parentLeftMargin" presStyleLbl="node1" presStyleIdx="0" presStyleCnt="2"/>
      <dgm:spPr/>
    </dgm:pt>
    <dgm:pt modelId="{CA3E0C9E-EE74-4DE9-BA76-1169D8B2ED75}" type="pres">
      <dgm:prSet presAssocID="{366AEE8A-D651-4D81-B698-749DE8304AD5}" presName="parentText" presStyleLbl="node1" presStyleIdx="1" presStyleCnt="2" custScaleX="73611" custScaleY="34795" custLinFactNeighborX="-14591" custLinFactNeighborY="-10997">
        <dgm:presLayoutVars>
          <dgm:chMax val="0"/>
          <dgm:bulletEnabled val="1"/>
        </dgm:presLayoutVars>
      </dgm:prSet>
      <dgm:spPr/>
    </dgm:pt>
    <dgm:pt modelId="{3495FA8D-1217-45D0-B89F-79A6E4CD4726}" type="pres">
      <dgm:prSet presAssocID="{366AEE8A-D651-4D81-B698-749DE8304AD5}" presName="negativeSpace" presStyleCnt="0"/>
      <dgm:spPr/>
    </dgm:pt>
    <dgm:pt modelId="{6DFBDB76-802E-40B0-A4BB-0DCBC2BB105E}" type="pres">
      <dgm:prSet presAssocID="{366AEE8A-D651-4D81-B698-749DE8304AD5}" presName="childText" presStyleLbl="conFgAcc1" presStyleIdx="1" presStyleCnt="2" custScaleY="87348" custLinFactNeighborX="-2751" custLinFactNeighborY="91732">
        <dgm:presLayoutVars>
          <dgm:bulletEnabled val="1"/>
        </dgm:presLayoutVars>
      </dgm:prSet>
      <dgm:spPr/>
    </dgm:pt>
  </dgm:ptLst>
  <dgm:cxnLst>
    <dgm:cxn modelId="{E3A8AE07-9EB4-4B17-80B9-0ECB9164692D}" type="presOf" srcId="{984DE2BC-C7BB-48EF-BB3D-2D7A2DE8BCA9}" destId="{1334FDC1-732C-43A9-A478-E9391775CEA1}" srcOrd="0" destOrd="0" presId="urn:microsoft.com/office/officeart/2005/8/layout/list1"/>
    <dgm:cxn modelId="{16C7D207-6206-4693-A599-382950BF6E36}" srcId="{B1D7FF1C-32E2-4484-B11E-EF399E9E04C4}" destId="{A0B5920C-C33F-45AA-A68C-950E84441D5E}" srcOrd="2" destOrd="0" parTransId="{A511B26F-5AAF-4ADD-BEAB-3027242D1221}" sibTransId="{39F4AB8A-70B9-4BFF-AF45-2D87B5498830}"/>
    <dgm:cxn modelId="{0E5D5A0A-5F0F-4774-B7A6-5C3A29A71DB1}" type="presOf" srcId="{1D741EB7-328D-409A-9087-2B52AC622846}" destId="{1334FDC1-732C-43A9-A478-E9391775CEA1}" srcOrd="0" destOrd="4" presId="urn:microsoft.com/office/officeart/2005/8/layout/list1"/>
    <dgm:cxn modelId="{31190B17-4E2C-4D28-9905-959834EC975E}" srcId="{B1D7FF1C-32E2-4484-B11E-EF399E9E04C4}" destId="{64BC10ED-4AC4-4A7C-9368-F6842EAAB48E}" srcOrd="5" destOrd="0" parTransId="{802DAFB2-EAE8-45A4-9F71-89BC144CD1CD}" sibTransId="{A09CAA79-B9D4-4B54-A150-8FA62E0D84A1}"/>
    <dgm:cxn modelId="{6878CF24-F55B-452C-AD44-20BBB04CC94F}" srcId="{366AEE8A-D651-4D81-B698-749DE8304AD5}" destId="{2FA421BC-CDCC-4704-B7C9-112EA1B3E0C6}" srcOrd="1" destOrd="0" parTransId="{2BC51C75-C0C8-4D81-9F33-2D4C4CA6B99D}" sibTransId="{955551F8-9047-4DA4-9F38-2E8D066ABC32}"/>
    <dgm:cxn modelId="{A2BA1F28-FBBD-46B5-A65C-4550048613C6}" type="presOf" srcId="{8A47B488-4D55-465A-9DBF-3C35B73CA317}" destId="{1334FDC1-732C-43A9-A478-E9391775CEA1}" srcOrd="0" destOrd="14" presId="urn:microsoft.com/office/officeart/2005/8/layout/list1"/>
    <dgm:cxn modelId="{94597229-3576-4690-9BA1-2AA902AD802B}" srcId="{B1D7FF1C-32E2-4484-B11E-EF399E9E04C4}" destId="{54C31229-7452-4172-BB59-8EFED40F52F8}" srcOrd="11" destOrd="0" parTransId="{77536441-A2D6-4AC8-9E18-553CDBD74010}" sibTransId="{1B3EF701-7D4E-4588-BD0D-E40765894760}"/>
    <dgm:cxn modelId="{19C1A43D-99ED-4B12-BB1D-BA419B915B79}" type="presOf" srcId="{8F0A7708-40D8-47AF-86C7-ECF3AD76474B}" destId="{1334FDC1-732C-43A9-A478-E9391775CEA1}" srcOrd="0" destOrd="8" presId="urn:microsoft.com/office/officeart/2005/8/layout/list1"/>
    <dgm:cxn modelId="{04F7BE3D-451F-4889-8CA2-0F384ADF6A6A}" srcId="{E12D2621-12C8-4ACE-AA0A-6E521E0478AB}" destId="{B1D7FF1C-32E2-4484-B11E-EF399E9E04C4}" srcOrd="0" destOrd="0" parTransId="{BDD36836-BF47-4A3A-A3DE-6410C3A0F565}" sibTransId="{58C06DB3-337D-43ED-A08B-091CC79832F3}"/>
    <dgm:cxn modelId="{9BC1EC3D-ADAA-43A6-A53C-3F760389B907}" type="presOf" srcId="{54C31229-7452-4172-BB59-8EFED40F52F8}" destId="{1334FDC1-732C-43A9-A478-E9391775CEA1}" srcOrd="0" destOrd="11" presId="urn:microsoft.com/office/officeart/2005/8/layout/list1"/>
    <dgm:cxn modelId="{05700840-11DE-4EFB-9BB4-A88E93EA37CA}" type="presOf" srcId="{64BC10ED-4AC4-4A7C-9368-F6842EAAB48E}" destId="{1334FDC1-732C-43A9-A478-E9391775CEA1}" srcOrd="0" destOrd="5" presId="urn:microsoft.com/office/officeart/2005/8/layout/list1"/>
    <dgm:cxn modelId="{D08DA25D-88D4-4EC0-9AA0-98EC2B864E2E}" type="presOf" srcId="{B1D7FF1C-32E2-4484-B11E-EF399E9E04C4}" destId="{13C9247C-96CA-417B-93F8-433E64937264}" srcOrd="1" destOrd="0" presId="urn:microsoft.com/office/officeart/2005/8/layout/list1"/>
    <dgm:cxn modelId="{85986D60-08AB-4EA4-8EFD-E5867BF32914}" srcId="{B1D7FF1C-32E2-4484-B11E-EF399E9E04C4}" destId="{E36716F9-79B3-4E30-A91D-80D00C2CC126}" srcOrd="10" destOrd="0" parTransId="{5AB03F94-C8A9-4BBA-BE95-CD1EFC5CDA6F}" sibTransId="{D0B8E053-09E4-4FF6-B42B-AA3545BBB960}"/>
    <dgm:cxn modelId="{2D689462-F2B5-4EED-8891-A234C692B37A}" srcId="{366AEE8A-D651-4D81-B698-749DE8304AD5}" destId="{B3C9E749-B37A-4BD7-B088-2F708262B5F9}" srcOrd="2" destOrd="0" parTransId="{472B9B26-C0B1-4D2C-B742-D9B76188BC18}" sibTransId="{87EC2177-8EF3-4AD0-B479-13942D74E3F8}"/>
    <dgm:cxn modelId="{68937B48-8FE1-4C0A-99F7-34D6F7DAAE41}" type="presOf" srcId="{366AEE8A-D651-4D81-B698-749DE8304AD5}" destId="{80C4F14B-F54A-48EE-9D51-068B92F03AB3}" srcOrd="0" destOrd="0" presId="urn:microsoft.com/office/officeart/2005/8/layout/list1"/>
    <dgm:cxn modelId="{B772B56A-2B68-469B-A8CF-DD504776960A}" type="presOf" srcId="{5E2A1D43-7BC3-4F07-B432-A03339EE6BC5}" destId="{6DFBDB76-802E-40B0-A4BB-0DCBC2BB105E}" srcOrd="0" destOrd="0" presId="urn:microsoft.com/office/officeart/2005/8/layout/list1"/>
    <dgm:cxn modelId="{F9791771-C191-4E2C-8267-688417F45152}" type="presOf" srcId="{366AEE8A-D651-4D81-B698-749DE8304AD5}" destId="{CA3E0C9E-EE74-4DE9-BA76-1169D8B2ED75}" srcOrd="1" destOrd="0" presId="urn:microsoft.com/office/officeart/2005/8/layout/list1"/>
    <dgm:cxn modelId="{FF785777-10B9-450E-851E-687CF994D625}" srcId="{B1D7FF1C-32E2-4484-B11E-EF399E9E04C4}" destId="{025C7CCF-CE4B-4427-A8C8-A88E7D5F81ED}" srcOrd="13" destOrd="0" parTransId="{23FA9902-6A13-4974-A293-79044BA4F59A}" sibTransId="{6690380F-2CFB-49B0-848C-DF924150C10E}"/>
    <dgm:cxn modelId="{070FD177-52FF-4AB5-9A95-D81E001102D0}" srcId="{B1D7FF1C-32E2-4484-B11E-EF399E9E04C4}" destId="{8F0A7708-40D8-47AF-86C7-ECF3AD76474B}" srcOrd="8" destOrd="0" parTransId="{347BBF3E-9BED-49CC-A647-C4B707153B06}" sibTransId="{9B918BFB-3978-4E1A-88CD-580E03D36E4F}"/>
    <dgm:cxn modelId="{EA6E267A-1CBF-4B30-A4C7-A476F8645CD9}" srcId="{B1D7FF1C-32E2-4484-B11E-EF399E9E04C4}" destId="{E327BBB8-80CF-45F9-BD68-E80701BE0ECA}" srcOrd="3" destOrd="0" parTransId="{E27F7B3F-2FD5-41F7-967A-C71F3597C6E7}" sibTransId="{1B469B21-F41A-42D6-8BC3-A5B070AE2DF5}"/>
    <dgm:cxn modelId="{A9292E7A-1A19-443C-AD5A-1458AA457D0F}" type="presOf" srcId="{E2A9DFDC-987C-4E30-8940-48E0CA9CD373}" destId="{1334FDC1-732C-43A9-A478-E9391775CEA1}" srcOrd="0" destOrd="12" presId="urn:microsoft.com/office/officeart/2005/8/layout/list1"/>
    <dgm:cxn modelId="{7207627A-1D03-470C-956D-04A4CDD390FE}" srcId="{B1D7FF1C-32E2-4484-B11E-EF399E9E04C4}" destId="{984DE2BC-C7BB-48EF-BB3D-2D7A2DE8BCA9}" srcOrd="0" destOrd="0" parTransId="{772EBB79-BEB6-498A-83A2-BFFFE3EAFA6F}" sibTransId="{4006C81A-7E0C-449B-BB5A-C54D304C7BFC}"/>
    <dgm:cxn modelId="{1B57F67C-1C35-45FB-8236-8EAF49F6D0E5}" type="presOf" srcId="{2FA421BC-CDCC-4704-B7C9-112EA1B3E0C6}" destId="{6DFBDB76-802E-40B0-A4BB-0DCBC2BB105E}" srcOrd="0" destOrd="1" presId="urn:microsoft.com/office/officeart/2005/8/layout/list1"/>
    <dgm:cxn modelId="{FA16C881-2B03-42B3-BD19-37EC759048A2}" srcId="{B1D7FF1C-32E2-4484-B11E-EF399E9E04C4}" destId="{75F776FE-99F5-4368-BFD9-D4E0DEE86CAB}" srcOrd="6" destOrd="0" parTransId="{9707CB69-1F01-4AFA-AE08-730FE7FA75F9}" sibTransId="{C4B49746-1781-47A9-86F5-170C3AE29E3E}"/>
    <dgm:cxn modelId="{5E93458D-B004-4D7F-A022-8EDD9AEB0FCC}" srcId="{B1D7FF1C-32E2-4484-B11E-EF399E9E04C4}" destId="{55E5E8D3-4C4A-4237-AF48-6EBB3EB5B67A}" srcOrd="9" destOrd="0" parTransId="{D0EFFB8F-A04A-4A65-A23F-666F464D7A06}" sibTransId="{7DDF2980-B75A-48C7-8A70-9C9A819FDFF4}"/>
    <dgm:cxn modelId="{0F8A0998-467C-4FFF-9DD6-F34D7C1E3308}" srcId="{B1D7FF1C-32E2-4484-B11E-EF399E9E04C4}" destId="{8A47B488-4D55-465A-9DBF-3C35B73CA317}" srcOrd="14" destOrd="0" parTransId="{E7E5FED8-3435-482D-996F-14AD35C75E68}" sibTransId="{0C67BAE6-69DD-4F8C-B2DF-DDF2B654C14B}"/>
    <dgm:cxn modelId="{3A04749A-976B-468F-8563-BEDD93FC00EB}" type="presOf" srcId="{0B79FF3A-00D5-44FA-8D38-BB27B0AFBF4E}" destId="{1334FDC1-732C-43A9-A478-E9391775CEA1}" srcOrd="0" destOrd="1" presId="urn:microsoft.com/office/officeart/2005/8/layout/list1"/>
    <dgm:cxn modelId="{2C2CDB9A-5E40-4E93-9A96-0E94205AA7B5}" type="presOf" srcId="{A0B5920C-C33F-45AA-A68C-950E84441D5E}" destId="{1334FDC1-732C-43A9-A478-E9391775CEA1}" srcOrd="0" destOrd="2" presId="urn:microsoft.com/office/officeart/2005/8/layout/list1"/>
    <dgm:cxn modelId="{84FB0B9B-A6C7-422B-A42D-AC1F6515CA91}" type="presOf" srcId="{025C7CCF-CE4B-4427-A8C8-A88E7D5F81ED}" destId="{1334FDC1-732C-43A9-A478-E9391775CEA1}" srcOrd="0" destOrd="13" presId="urn:microsoft.com/office/officeart/2005/8/layout/list1"/>
    <dgm:cxn modelId="{18E09FB6-C171-4388-9C08-6CFAB2660E5A}" srcId="{E12D2621-12C8-4ACE-AA0A-6E521E0478AB}" destId="{366AEE8A-D651-4D81-B698-749DE8304AD5}" srcOrd="1" destOrd="0" parTransId="{1CC56AA9-7E40-49B4-9952-600863E69EA7}" sibTransId="{CCC25249-0E05-48FB-B3D3-A0AB270FE8C9}"/>
    <dgm:cxn modelId="{8349B9B9-703C-41ED-89B1-264DEE95C270}" type="presOf" srcId="{844CD4C9-055E-4D23-8519-EA5026081978}" destId="{1334FDC1-732C-43A9-A478-E9391775CEA1}" srcOrd="0" destOrd="7" presId="urn:microsoft.com/office/officeart/2005/8/layout/list1"/>
    <dgm:cxn modelId="{7A07DBC1-5DC1-4019-B964-888599004F16}" srcId="{B1D7FF1C-32E2-4484-B11E-EF399E9E04C4}" destId="{0B79FF3A-00D5-44FA-8D38-BB27B0AFBF4E}" srcOrd="1" destOrd="0" parTransId="{F082BAEC-74BA-47D1-9486-81CC1CEF427F}" sibTransId="{47175751-F61C-4A17-A2A6-884A8F23FC21}"/>
    <dgm:cxn modelId="{8E6861D0-2950-4A54-96B1-7EA5A5B1088D}" type="presOf" srcId="{B1D7FF1C-32E2-4484-B11E-EF399E9E04C4}" destId="{76435DA6-0025-466C-9B7C-3ED3310043A7}" srcOrd="0" destOrd="0" presId="urn:microsoft.com/office/officeart/2005/8/layout/list1"/>
    <dgm:cxn modelId="{ABCF4AD1-7E4D-4A09-BB9C-36968D173FBC}" srcId="{366AEE8A-D651-4D81-B698-749DE8304AD5}" destId="{09485096-8928-4B58-BD53-2D503F5F65A3}" srcOrd="3" destOrd="0" parTransId="{57A73BC4-C41D-4216-87E8-6993C06906C8}" sibTransId="{0D007849-4F15-4022-A1E7-EC8D71CF791D}"/>
    <dgm:cxn modelId="{6DE0E5D9-080C-4EF9-87A0-6F9D294B025D}" type="presOf" srcId="{E327BBB8-80CF-45F9-BD68-E80701BE0ECA}" destId="{1334FDC1-732C-43A9-A478-E9391775CEA1}" srcOrd="0" destOrd="3" presId="urn:microsoft.com/office/officeart/2005/8/layout/list1"/>
    <dgm:cxn modelId="{B513F6D9-DB3C-402B-9804-19B9214FFDF1}" srcId="{366AEE8A-D651-4D81-B698-749DE8304AD5}" destId="{5E2A1D43-7BC3-4F07-B432-A03339EE6BC5}" srcOrd="0" destOrd="0" parTransId="{F3794400-EEB4-4566-A59A-BD7EBB8F97BB}" sibTransId="{E64BCCB6-4772-4AAF-B0BD-4E71E0AB0A61}"/>
    <dgm:cxn modelId="{69AF94E6-98B5-468B-8E83-16C335250451}" srcId="{B1D7FF1C-32E2-4484-B11E-EF399E9E04C4}" destId="{844CD4C9-055E-4D23-8519-EA5026081978}" srcOrd="7" destOrd="0" parTransId="{B6B1DF6A-D099-4EA5-BFA5-8D71362FD4AC}" sibTransId="{6720F51B-EA21-4466-BCE8-3EC629943949}"/>
    <dgm:cxn modelId="{C7D1D0E7-8FBF-4C0B-AACB-89567FF38637}" srcId="{B1D7FF1C-32E2-4484-B11E-EF399E9E04C4}" destId="{E2A9DFDC-987C-4E30-8940-48E0CA9CD373}" srcOrd="12" destOrd="0" parTransId="{BB978AAA-62A9-4250-A620-96430CDB5381}" sibTransId="{9368342F-A83D-4AFF-B755-2F64114D07B5}"/>
    <dgm:cxn modelId="{EE8DA8E8-D017-44C3-AD26-3DDB1EB310E2}" type="presOf" srcId="{B3C9E749-B37A-4BD7-B088-2F708262B5F9}" destId="{6DFBDB76-802E-40B0-A4BB-0DCBC2BB105E}" srcOrd="0" destOrd="2" presId="urn:microsoft.com/office/officeart/2005/8/layout/list1"/>
    <dgm:cxn modelId="{869209EB-3E25-4E43-8189-B080D4CE3BC2}" type="presOf" srcId="{E36716F9-79B3-4E30-A91D-80D00C2CC126}" destId="{1334FDC1-732C-43A9-A478-E9391775CEA1}" srcOrd="0" destOrd="10" presId="urn:microsoft.com/office/officeart/2005/8/layout/list1"/>
    <dgm:cxn modelId="{E8C197EF-245F-47E1-9B34-BD7B5F3E4D44}" type="presOf" srcId="{55E5E8D3-4C4A-4237-AF48-6EBB3EB5B67A}" destId="{1334FDC1-732C-43A9-A478-E9391775CEA1}" srcOrd="0" destOrd="9" presId="urn:microsoft.com/office/officeart/2005/8/layout/list1"/>
    <dgm:cxn modelId="{82E107F1-5EC6-43A9-BC20-54AEF19DD0A4}" srcId="{B1D7FF1C-32E2-4484-B11E-EF399E9E04C4}" destId="{1D741EB7-328D-409A-9087-2B52AC622846}" srcOrd="4" destOrd="0" parTransId="{8E330F88-3032-40D2-B236-0DE56AD3D48B}" sibTransId="{14D8D610-5084-4399-A9CA-ED23D13A69E2}"/>
    <dgm:cxn modelId="{D0A27BF1-14F4-4FCB-827B-38E9A58019CE}" type="presOf" srcId="{75F776FE-99F5-4368-BFD9-D4E0DEE86CAB}" destId="{1334FDC1-732C-43A9-A478-E9391775CEA1}" srcOrd="0" destOrd="6" presId="urn:microsoft.com/office/officeart/2005/8/layout/list1"/>
    <dgm:cxn modelId="{B4FCB4F8-D9D6-4DD7-83E0-65BDD2C407FD}" type="presOf" srcId="{09485096-8928-4B58-BD53-2D503F5F65A3}" destId="{6DFBDB76-802E-40B0-A4BB-0DCBC2BB105E}" srcOrd="0" destOrd="3" presId="urn:microsoft.com/office/officeart/2005/8/layout/list1"/>
    <dgm:cxn modelId="{E7BADFFE-A0D4-45D9-9D67-4D5A1380368C}" type="presOf" srcId="{E12D2621-12C8-4ACE-AA0A-6E521E0478AB}" destId="{121A5AAC-DD8E-4C34-B82F-5A4A582787D4}" srcOrd="0" destOrd="0" presId="urn:microsoft.com/office/officeart/2005/8/layout/list1"/>
    <dgm:cxn modelId="{F9191865-2F19-491D-8ACC-35E10B1EFB8F}" type="presParOf" srcId="{121A5AAC-DD8E-4C34-B82F-5A4A582787D4}" destId="{D12C2B7F-6558-45DB-8733-740712D79626}" srcOrd="0" destOrd="0" presId="urn:microsoft.com/office/officeart/2005/8/layout/list1"/>
    <dgm:cxn modelId="{7CB64B13-E78A-4F6A-B19D-1BF4A75306DB}" type="presParOf" srcId="{D12C2B7F-6558-45DB-8733-740712D79626}" destId="{76435DA6-0025-466C-9B7C-3ED3310043A7}" srcOrd="0" destOrd="0" presId="urn:microsoft.com/office/officeart/2005/8/layout/list1"/>
    <dgm:cxn modelId="{B2C6370A-CD41-4278-B9C1-BBAAB90C1689}" type="presParOf" srcId="{D12C2B7F-6558-45DB-8733-740712D79626}" destId="{13C9247C-96CA-417B-93F8-433E64937264}" srcOrd="1" destOrd="0" presId="urn:microsoft.com/office/officeart/2005/8/layout/list1"/>
    <dgm:cxn modelId="{F34442DF-BB30-47DA-8817-95AA84F33448}" type="presParOf" srcId="{121A5AAC-DD8E-4C34-B82F-5A4A582787D4}" destId="{3E4F6D66-1243-4D22-8F74-D081906D61D2}" srcOrd="1" destOrd="0" presId="urn:microsoft.com/office/officeart/2005/8/layout/list1"/>
    <dgm:cxn modelId="{37722AE3-B017-4D7D-8AC5-21F3F32E4190}" type="presParOf" srcId="{121A5AAC-DD8E-4C34-B82F-5A4A582787D4}" destId="{1334FDC1-732C-43A9-A478-E9391775CEA1}" srcOrd="2" destOrd="0" presId="urn:microsoft.com/office/officeart/2005/8/layout/list1"/>
    <dgm:cxn modelId="{14EEFCC5-C566-4A43-9A30-7F5CA5F6F1DE}" type="presParOf" srcId="{121A5AAC-DD8E-4C34-B82F-5A4A582787D4}" destId="{F318599E-46C6-446C-B7DF-FA907CB6DE98}" srcOrd="3" destOrd="0" presId="urn:microsoft.com/office/officeart/2005/8/layout/list1"/>
    <dgm:cxn modelId="{41DA4395-68DA-4D29-9C15-7D55126B2576}" type="presParOf" srcId="{121A5AAC-DD8E-4C34-B82F-5A4A582787D4}" destId="{9C51F162-4DB7-436E-B212-0EC4B93CE66A}" srcOrd="4" destOrd="0" presId="urn:microsoft.com/office/officeart/2005/8/layout/list1"/>
    <dgm:cxn modelId="{78D126B6-7BB3-4CF0-83A5-AFC633DB2DA1}" type="presParOf" srcId="{9C51F162-4DB7-436E-B212-0EC4B93CE66A}" destId="{80C4F14B-F54A-48EE-9D51-068B92F03AB3}" srcOrd="0" destOrd="0" presId="urn:microsoft.com/office/officeart/2005/8/layout/list1"/>
    <dgm:cxn modelId="{B93ABABE-D224-42F6-B0AF-705702E47DAC}" type="presParOf" srcId="{9C51F162-4DB7-436E-B212-0EC4B93CE66A}" destId="{CA3E0C9E-EE74-4DE9-BA76-1169D8B2ED75}" srcOrd="1" destOrd="0" presId="urn:microsoft.com/office/officeart/2005/8/layout/list1"/>
    <dgm:cxn modelId="{E0E987F1-A4AD-413B-9D11-AA2E226B6038}" type="presParOf" srcId="{121A5AAC-DD8E-4C34-B82F-5A4A582787D4}" destId="{3495FA8D-1217-45D0-B89F-79A6E4CD4726}" srcOrd="5" destOrd="0" presId="urn:microsoft.com/office/officeart/2005/8/layout/list1"/>
    <dgm:cxn modelId="{727D8194-A38D-4455-866F-3220ABBAA213}" type="presParOf" srcId="{121A5AAC-DD8E-4C34-B82F-5A4A582787D4}" destId="{6DFBDB76-802E-40B0-A4BB-0DCBC2BB105E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12D2621-12C8-4ACE-AA0A-6E521E0478AB}" type="doc">
      <dgm:prSet loTypeId="urn:microsoft.com/office/officeart/2005/8/layout/list1" loCatId="list" qsTypeId="urn:microsoft.com/office/officeart/2005/8/quickstyle/simple1" qsCatId="simple" csTypeId="urn:microsoft.com/office/officeart/2005/8/colors/accent4_5" csCatId="accent4" phldr="1"/>
      <dgm:spPr/>
      <dgm:t>
        <a:bodyPr/>
        <a:lstStyle/>
        <a:p>
          <a:endParaRPr lang="fr-FR"/>
        </a:p>
      </dgm:t>
    </dgm:pt>
    <dgm:pt modelId="{B1D7FF1C-32E2-4484-B11E-EF399E9E04C4}">
      <dgm:prSet phldrT="[Texte]" custT="1"/>
      <dgm:spPr/>
      <dgm:t>
        <a:bodyPr/>
        <a:lstStyle/>
        <a:p>
          <a:r>
            <a:rPr lang="fr-FR" sz="2400" dirty="0"/>
            <a:t>Modalités d’inscription</a:t>
          </a:r>
        </a:p>
      </dgm:t>
    </dgm:pt>
    <dgm:pt modelId="{BDD36836-BF47-4A3A-A3DE-6410C3A0F565}" type="parTrans" cxnId="{04F7BE3D-451F-4889-8CA2-0F384ADF6A6A}">
      <dgm:prSet/>
      <dgm:spPr/>
      <dgm:t>
        <a:bodyPr/>
        <a:lstStyle/>
        <a:p>
          <a:endParaRPr lang="fr-FR"/>
        </a:p>
      </dgm:t>
    </dgm:pt>
    <dgm:pt modelId="{58C06DB3-337D-43ED-A08B-091CC79832F3}" type="sibTrans" cxnId="{04F7BE3D-451F-4889-8CA2-0F384ADF6A6A}">
      <dgm:prSet/>
      <dgm:spPr/>
      <dgm:t>
        <a:bodyPr/>
        <a:lstStyle/>
        <a:p>
          <a:endParaRPr lang="fr-FR"/>
        </a:p>
      </dgm:t>
    </dgm:pt>
    <dgm:pt modelId="{984DE2BC-C7BB-48EF-BB3D-2D7A2DE8BCA9}">
      <dgm:prSet/>
      <dgm:spPr/>
      <dgm:t>
        <a:bodyPr/>
        <a:lstStyle/>
        <a:p>
          <a:pPr algn="l"/>
          <a:endParaRPr lang="fr-FR" sz="1700" dirty="0"/>
        </a:p>
      </dgm:t>
    </dgm:pt>
    <dgm:pt modelId="{772EBB79-BEB6-498A-83A2-BFFFE3EAFA6F}" type="parTrans" cxnId="{7207627A-1D03-470C-956D-04A4CDD390FE}">
      <dgm:prSet/>
      <dgm:spPr/>
      <dgm:t>
        <a:bodyPr/>
        <a:lstStyle/>
        <a:p>
          <a:endParaRPr lang="fr-FR"/>
        </a:p>
      </dgm:t>
    </dgm:pt>
    <dgm:pt modelId="{4006C81A-7E0C-449B-BB5A-C54D304C7BFC}" type="sibTrans" cxnId="{7207627A-1D03-470C-956D-04A4CDD390FE}">
      <dgm:prSet/>
      <dgm:spPr/>
      <dgm:t>
        <a:bodyPr/>
        <a:lstStyle/>
        <a:p>
          <a:endParaRPr lang="fr-FR"/>
        </a:p>
      </dgm:t>
    </dgm:pt>
    <dgm:pt modelId="{0B79FF3A-00D5-44FA-8D38-BB27B0AFBF4E}">
      <dgm:prSet custT="1"/>
      <dgm:spPr/>
      <dgm:t>
        <a:bodyPr/>
        <a:lstStyle/>
        <a:p>
          <a:pPr algn="l"/>
          <a:endParaRPr lang="fr-FR" sz="1000" dirty="0"/>
        </a:p>
      </dgm:t>
    </dgm:pt>
    <dgm:pt modelId="{47175751-F61C-4A17-A2A6-884A8F23FC21}" type="sibTrans" cxnId="{7A07DBC1-5DC1-4019-B964-888599004F16}">
      <dgm:prSet/>
      <dgm:spPr/>
      <dgm:t>
        <a:bodyPr/>
        <a:lstStyle/>
        <a:p>
          <a:endParaRPr lang="fr-FR"/>
        </a:p>
      </dgm:t>
    </dgm:pt>
    <dgm:pt modelId="{F082BAEC-74BA-47D1-9486-81CC1CEF427F}" type="parTrans" cxnId="{7A07DBC1-5DC1-4019-B964-888599004F16}">
      <dgm:prSet/>
      <dgm:spPr/>
      <dgm:t>
        <a:bodyPr/>
        <a:lstStyle/>
        <a:p>
          <a:endParaRPr lang="fr-FR"/>
        </a:p>
      </dgm:t>
    </dgm:pt>
    <dgm:pt modelId="{A0B5920C-C33F-45AA-A68C-950E84441D5E}">
      <dgm:prSet custT="1"/>
      <dgm:spPr/>
      <dgm:t>
        <a:bodyPr/>
        <a:lstStyle/>
        <a:p>
          <a:pPr algn="l"/>
          <a:endParaRPr lang="fr-FR" sz="1000" dirty="0"/>
        </a:p>
      </dgm:t>
    </dgm:pt>
    <dgm:pt modelId="{39F4AB8A-70B9-4BFF-AF45-2D87B5498830}" type="sibTrans" cxnId="{16C7D207-6206-4693-A599-382950BF6E36}">
      <dgm:prSet/>
      <dgm:spPr/>
      <dgm:t>
        <a:bodyPr/>
        <a:lstStyle/>
        <a:p>
          <a:endParaRPr lang="fr-FR"/>
        </a:p>
      </dgm:t>
    </dgm:pt>
    <dgm:pt modelId="{A511B26F-5AAF-4ADD-BEAB-3027242D1221}" type="parTrans" cxnId="{16C7D207-6206-4693-A599-382950BF6E36}">
      <dgm:prSet/>
      <dgm:spPr/>
      <dgm:t>
        <a:bodyPr/>
        <a:lstStyle/>
        <a:p>
          <a:endParaRPr lang="fr-FR"/>
        </a:p>
      </dgm:t>
    </dgm:pt>
    <dgm:pt modelId="{E327BBB8-80CF-45F9-BD68-E80701BE0ECA}">
      <dgm:prSet custT="1"/>
      <dgm:spPr/>
      <dgm:t>
        <a:bodyPr/>
        <a:lstStyle/>
        <a:p>
          <a:pPr algn="l"/>
          <a:endParaRPr lang="fr-FR" sz="1000" dirty="0"/>
        </a:p>
      </dgm:t>
    </dgm:pt>
    <dgm:pt modelId="{E27F7B3F-2FD5-41F7-967A-C71F3597C6E7}" type="parTrans" cxnId="{EA6E267A-1CBF-4B30-A4C7-A476F8645CD9}">
      <dgm:prSet/>
      <dgm:spPr/>
      <dgm:t>
        <a:bodyPr/>
        <a:lstStyle/>
        <a:p>
          <a:endParaRPr lang="fr-FR"/>
        </a:p>
      </dgm:t>
    </dgm:pt>
    <dgm:pt modelId="{1B469B21-F41A-42D6-8BC3-A5B070AE2DF5}" type="sibTrans" cxnId="{EA6E267A-1CBF-4B30-A4C7-A476F8645CD9}">
      <dgm:prSet/>
      <dgm:spPr/>
      <dgm:t>
        <a:bodyPr/>
        <a:lstStyle/>
        <a:p>
          <a:endParaRPr lang="fr-FR"/>
        </a:p>
      </dgm:t>
    </dgm:pt>
    <dgm:pt modelId="{D422FC87-83B3-4D07-9889-75C50C90BBD3}">
      <dgm:prSet custT="1"/>
      <dgm:spPr/>
      <dgm:t>
        <a:bodyPr/>
        <a:lstStyle/>
        <a:p>
          <a:r>
            <a:rPr lang="fr-FR" sz="1400" b="1" dirty="0"/>
            <a:t>L'inscription est enregistrée par le Chef d’établissement</a:t>
          </a:r>
          <a:r>
            <a:rPr lang="fr-FR" sz="1400" dirty="0"/>
            <a:t> sur présentation : </a:t>
          </a:r>
        </a:p>
      </dgm:t>
    </dgm:pt>
    <dgm:pt modelId="{09C30E8F-4BC2-4AB2-928E-D66372F5B39C}" type="parTrans" cxnId="{3FC77B64-EE6C-486F-B7F0-815A85512012}">
      <dgm:prSet/>
      <dgm:spPr/>
      <dgm:t>
        <a:bodyPr/>
        <a:lstStyle/>
        <a:p>
          <a:endParaRPr lang="fr-FR"/>
        </a:p>
      </dgm:t>
    </dgm:pt>
    <dgm:pt modelId="{74EE2FCD-4418-46CB-9E4C-E824E3A1F5CC}" type="sibTrans" cxnId="{3FC77B64-EE6C-486F-B7F0-815A85512012}">
      <dgm:prSet/>
      <dgm:spPr/>
      <dgm:t>
        <a:bodyPr/>
        <a:lstStyle/>
        <a:p>
          <a:endParaRPr lang="fr-FR"/>
        </a:p>
      </dgm:t>
    </dgm:pt>
    <dgm:pt modelId="{3773D2A7-210B-4706-B0E7-1DE99BEE70FF}">
      <dgm:prSet custT="1"/>
      <dgm:spPr/>
      <dgm:t>
        <a:bodyPr/>
        <a:lstStyle/>
        <a:p>
          <a:pPr>
            <a:buFont typeface="Comic Sans MS" panose="030F0702030302020204" pitchFamily="66" charset="0"/>
            <a:buChar char="-"/>
          </a:pPr>
          <a:r>
            <a:rPr lang="fr-FR" sz="1400" dirty="0"/>
            <a:t>Du livret de famille </a:t>
          </a:r>
        </a:p>
      </dgm:t>
    </dgm:pt>
    <dgm:pt modelId="{E2D2C8D8-23AC-4758-8922-FE605130F657}" type="parTrans" cxnId="{9C11AF3A-4582-4A7B-9FB4-4BA615227D09}">
      <dgm:prSet/>
      <dgm:spPr/>
      <dgm:t>
        <a:bodyPr/>
        <a:lstStyle/>
        <a:p>
          <a:endParaRPr lang="fr-FR"/>
        </a:p>
      </dgm:t>
    </dgm:pt>
    <dgm:pt modelId="{433A81B8-052A-4DA2-B233-3A81A1B3F14F}" type="sibTrans" cxnId="{9C11AF3A-4582-4A7B-9FB4-4BA615227D09}">
      <dgm:prSet/>
      <dgm:spPr/>
      <dgm:t>
        <a:bodyPr/>
        <a:lstStyle/>
        <a:p>
          <a:endParaRPr lang="fr-FR"/>
        </a:p>
      </dgm:t>
    </dgm:pt>
    <dgm:pt modelId="{714C3123-5F09-40F5-8069-04FF906478BF}">
      <dgm:prSet custT="1"/>
      <dgm:spPr/>
      <dgm:t>
        <a:bodyPr/>
        <a:lstStyle/>
        <a:p>
          <a:pPr>
            <a:buFont typeface="Comic Sans MS" panose="030F0702030302020204" pitchFamily="66" charset="0"/>
            <a:buChar char="-"/>
          </a:pPr>
          <a:r>
            <a:rPr lang="fr-FR" sz="1400" dirty="0"/>
            <a:t>De tout document attestant que l'enfant a subi la vaccination obligatoire pour son âge ou justifie d'une contre-indication médicale. En cas de difficulté dans ce domaine, le Chef d’établissement contacte le médecin de Protection Maternelle et Infantile.</a:t>
          </a:r>
        </a:p>
      </dgm:t>
    </dgm:pt>
    <dgm:pt modelId="{235E2AD6-4AA5-411B-8CCB-FEC0840A64F2}" type="parTrans" cxnId="{9F2F0030-3B75-4BF2-B9EB-93AFEB8C180C}">
      <dgm:prSet/>
      <dgm:spPr/>
      <dgm:t>
        <a:bodyPr/>
        <a:lstStyle/>
        <a:p>
          <a:endParaRPr lang="fr-FR"/>
        </a:p>
      </dgm:t>
    </dgm:pt>
    <dgm:pt modelId="{7ED138CE-28D7-432D-84D3-569CD790B49A}" type="sibTrans" cxnId="{9F2F0030-3B75-4BF2-B9EB-93AFEB8C180C}">
      <dgm:prSet/>
      <dgm:spPr/>
      <dgm:t>
        <a:bodyPr/>
        <a:lstStyle/>
        <a:p>
          <a:endParaRPr lang="fr-FR"/>
        </a:p>
      </dgm:t>
    </dgm:pt>
    <dgm:pt modelId="{B3F8A023-0422-471E-BFBB-CFFDC75BFBD6}">
      <dgm:prSet custT="1"/>
      <dgm:spPr/>
      <dgm:t>
        <a:bodyPr/>
        <a:lstStyle/>
        <a:p>
          <a:r>
            <a:rPr lang="fr-FR" sz="1400" dirty="0"/>
            <a:t>Pour les enfants nés </a:t>
          </a:r>
          <a:r>
            <a:rPr lang="fr-FR" sz="1400" u="sng" dirty="0"/>
            <a:t>avant 2018</a:t>
          </a:r>
          <a:r>
            <a:rPr lang="fr-FR" sz="1400" dirty="0"/>
            <a:t> : Les vaccinations obligatoires sont les suivantes : diphtérie, tétanos et poliomyélite (DTP).</a:t>
          </a:r>
        </a:p>
      </dgm:t>
    </dgm:pt>
    <dgm:pt modelId="{9F786A40-AA81-4001-B4C2-A3E59251FF3C}" type="parTrans" cxnId="{28905B1E-5A50-4987-981F-E44F83CECD85}">
      <dgm:prSet/>
      <dgm:spPr/>
      <dgm:t>
        <a:bodyPr/>
        <a:lstStyle/>
        <a:p>
          <a:endParaRPr lang="fr-FR"/>
        </a:p>
      </dgm:t>
    </dgm:pt>
    <dgm:pt modelId="{2E0230E2-5005-4B6C-8102-2D92233E764A}" type="sibTrans" cxnId="{28905B1E-5A50-4987-981F-E44F83CECD85}">
      <dgm:prSet/>
      <dgm:spPr/>
      <dgm:t>
        <a:bodyPr/>
        <a:lstStyle/>
        <a:p>
          <a:endParaRPr lang="fr-FR"/>
        </a:p>
      </dgm:t>
    </dgm:pt>
    <dgm:pt modelId="{C197ECAC-EBF4-4042-A2C4-7BE8FDF9B22D}">
      <dgm:prSet custT="1"/>
      <dgm:spPr/>
      <dgm:t>
        <a:bodyPr/>
        <a:lstStyle/>
        <a:p>
          <a:r>
            <a:rPr lang="fr-FR" sz="1400" dirty="0"/>
            <a:t>Pour les enfants nés </a:t>
          </a:r>
          <a:r>
            <a:rPr lang="fr-FR" sz="1400" u="sng" dirty="0"/>
            <a:t>à partir de 2018</a:t>
          </a:r>
          <a:r>
            <a:rPr lang="fr-FR" sz="1400" dirty="0"/>
            <a:t>, les 11 vaccinations obligatoires sont les suivantes, pour les bébés et les enfants : Diphtérie, tétanos et poliomyélite (DTP), Coqueluche, Infections invasives à Haemophilus influenzae de type B, Hépatite B, Infections invasives à pneumocoque, Méningocoque de sérogroupe C, Rougeole, oreillons et rubéole</a:t>
          </a:r>
        </a:p>
      </dgm:t>
    </dgm:pt>
    <dgm:pt modelId="{39A13DAF-8E00-4AFE-923A-C787D7EF75D9}" type="parTrans" cxnId="{AA6E8961-7C1C-4FDF-A07B-B6827AA8340B}">
      <dgm:prSet/>
      <dgm:spPr/>
      <dgm:t>
        <a:bodyPr/>
        <a:lstStyle/>
        <a:p>
          <a:endParaRPr lang="fr-FR"/>
        </a:p>
      </dgm:t>
    </dgm:pt>
    <dgm:pt modelId="{D842F77C-84B5-4B09-9E3C-1A067D3FB284}" type="sibTrans" cxnId="{AA6E8961-7C1C-4FDF-A07B-B6827AA8340B}">
      <dgm:prSet/>
      <dgm:spPr/>
      <dgm:t>
        <a:bodyPr/>
        <a:lstStyle/>
        <a:p>
          <a:endParaRPr lang="fr-FR"/>
        </a:p>
      </dgm:t>
    </dgm:pt>
    <dgm:pt modelId="{91592394-C0BC-41D3-9836-7C3E84A9957E}">
      <dgm:prSet custT="1"/>
      <dgm:spPr/>
      <dgm:t>
        <a:bodyPr/>
        <a:lstStyle/>
        <a:p>
          <a:pPr>
            <a:buFont typeface="Comic Sans MS" panose="030F0702030302020204" pitchFamily="66" charset="0"/>
            <a:buChar char="-"/>
          </a:pPr>
          <a:r>
            <a:rPr lang="fr-FR" sz="1400" b="1" dirty="0"/>
            <a:t>Du certificat de radiation</a:t>
          </a:r>
          <a:r>
            <a:rPr lang="fr-FR" sz="1400" dirty="0"/>
            <a:t>, en cas de changement d’école. Ce certificat indique la dernière classe fréquentée. </a:t>
          </a:r>
        </a:p>
      </dgm:t>
    </dgm:pt>
    <dgm:pt modelId="{23C377F2-C89A-4EA5-80A5-AE65B03185B7}" type="parTrans" cxnId="{AC408BEE-EF28-4DB0-8651-D3FA8E862BFB}">
      <dgm:prSet/>
      <dgm:spPr/>
      <dgm:t>
        <a:bodyPr/>
        <a:lstStyle/>
        <a:p>
          <a:endParaRPr lang="fr-FR"/>
        </a:p>
      </dgm:t>
    </dgm:pt>
    <dgm:pt modelId="{A96675DF-DF37-4765-8A58-ACC99C660342}" type="sibTrans" cxnId="{AC408BEE-EF28-4DB0-8651-D3FA8E862BFB}">
      <dgm:prSet/>
      <dgm:spPr/>
      <dgm:t>
        <a:bodyPr/>
        <a:lstStyle/>
        <a:p>
          <a:endParaRPr lang="fr-FR"/>
        </a:p>
      </dgm:t>
    </dgm:pt>
    <dgm:pt modelId="{1023D683-A2E7-44FD-9838-9671CF2F7A79}">
      <dgm:prSet custT="1"/>
      <dgm:spPr/>
      <dgm:t>
        <a:bodyPr/>
        <a:lstStyle/>
        <a:p>
          <a:endParaRPr lang="fr-FR" sz="1000"/>
        </a:p>
      </dgm:t>
    </dgm:pt>
    <dgm:pt modelId="{BA9D05D1-D290-4AA5-9B29-1E6EF5B44099}" type="parTrans" cxnId="{03B7751F-C38E-4F2B-8907-8534DC6E55A1}">
      <dgm:prSet/>
      <dgm:spPr/>
      <dgm:t>
        <a:bodyPr/>
        <a:lstStyle/>
        <a:p>
          <a:endParaRPr lang="fr-FR"/>
        </a:p>
      </dgm:t>
    </dgm:pt>
    <dgm:pt modelId="{A8663C8B-4607-435D-8156-03AC36325B71}" type="sibTrans" cxnId="{03B7751F-C38E-4F2B-8907-8534DC6E55A1}">
      <dgm:prSet/>
      <dgm:spPr/>
      <dgm:t>
        <a:bodyPr/>
        <a:lstStyle/>
        <a:p>
          <a:endParaRPr lang="fr-FR"/>
        </a:p>
      </dgm:t>
    </dgm:pt>
    <dgm:pt modelId="{E77476E1-10DC-4E4F-BDA5-AA678F8B81B9}">
      <dgm:prSet custT="1"/>
      <dgm:spPr/>
      <dgm:t>
        <a:bodyPr/>
        <a:lstStyle/>
        <a:p>
          <a:pPr>
            <a:buFont typeface="Comic Sans MS" panose="030F0702030302020204" pitchFamily="66" charset="0"/>
            <a:buChar char="-"/>
          </a:pPr>
          <a:r>
            <a:rPr lang="fr-FR" sz="1400" dirty="0"/>
            <a:t>De la fiche d’inscription</a:t>
          </a:r>
        </a:p>
      </dgm:t>
    </dgm:pt>
    <dgm:pt modelId="{E5E14E4A-8FDC-4153-B309-8E2DB211B553}" type="parTrans" cxnId="{5C3C7A4B-4A1F-4C54-BFEE-2F2EF71264AB}">
      <dgm:prSet/>
      <dgm:spPr/>
      <dgm:t>
        <a:bodyPr/>
        <a:lstStyle/>
        <a:p>
          <a:endParaRPr lang="fr-FR"/>
        </a:p>
      </dgm:t>
    </dgm:pt>
    <dgm:pt modelId="{79E2DD1D-31D4-4781-B3AB-20CD6EDB8429}" type="sibTrans" cxnId="{5C3C7A4B-4A1F-4C54-BFEE-2F2EF71264AB}">
      <dgm:prSet/>
      <dgm:spPr/>
      <dgm:t>
        <a:bodyPr/>
        <a:lstStyle/>
        <a:p>
          <a:endParaRPr lang="fr-FR"/>
        </a:p>
      </dgm:t>
    </dgm:pt>
    <dgm:pt modelId="{4566D485-3EC8-41D0-A6FC-18B240A27362}">
      <dgm:prSet custT="1"/>
      <dgm:spPr/>
      <dgm:t>
        <a:bodyPr/>
        <a:lstStyle/>
        <a:p>
          <a:pPr algn="l"/>
          <a:endParaRPr lang="fr-FR" sz="1000" dirty="0"/>
        </a:p>
      </dgm:t>
    </dgm:pt>
    <dgm:pt modelId="{D8592F67-D78B-4762-B05B-EE6FD68B2753}" type="parTrans" cxnId="{30FBDBED-3154-4B70-AADB-D88A0AFF0A22}">
      <dgm:prSet/>
      <dgm:spPr/>
      <dgm:t>
        <a:bodyPr/>
        <a:lstStyle/>
        <a:p>
          <a:endParaRPr lang="fr-FR"/>
        </a:p>
      </dgm:t>
    </dgm:pt>
    <dgm:pt modelId="{787F8D94-CB98-42D3-AB0F-CF3CA3FD81B7}" type="sibTrans" cxnId="{30FBDBED-3154-4B70-AADB-D88A0AFF0A22}">
      <dgm:prSet/>
      <dgm:spPr/>
      <dgm:t>
        <a:bodyPr/>
        <a:lstStyle/>
        <a:p>
          <a:endParaRPr lang="fr-FR"/>
        </a:p>
      </dgm:t>
    </dgm:pt>
    <dgm:pt modelId="{8A4C0034-9C53-48F3-B4C2-4DEB0C7A5B59}">
      <dgm:prSet custT="1"/>
      <dgm:spPr/>
      <dgm:t>
        <a:bodyPr/>
        <a:lstStyle/>
        <a:p>
          <a:pPr algn="l"/>
          <a:endParaRPr lang="fr-FR" sz="1000" dirty="0"/>
        </a:p>
      </dgm:t>
    </dgm:pt>
    <dgm:pt modelId="{2EECB4F6-5DE7-4966-9648-F2A6515DAE4A}" type="parTrans" cxnId="{F3895758-04EE-4FF3-B7C1-2464F1F2CE3A}">
      <dgm:prSet/>
      <dgm:spPr/>
      <dgm:t>
        <a:bodyPr/>
        <a:lstStyle/>
        <a:p>
          <a:endParaRPr lang="fr-FR"/>
        </a:p>
      </dgm:t>
    </dgm:pt>
    <dgm:pt modelId="{3AFB52EE-511E-4E42-87CD-00BB56E6BC6F}" type="sibTrans" cxnId="{F3895758-04EE-4FF3-B7C1-2464F1F2CE3A}">
      <dgm:prSet/>
      <dgm:spPr/>
      <dgm:t>
        <a:bodyPr/>
        <a:lstStyle/>
        <a:p>
          <a:endParaRPr lang="fr-FR"/>
        </a:p>
      </dgm:t>
    </dgm:pt>
    <dgm:pt modelId="{47B81248-8895-4107-B471-A03C8A2A8E69}">
      <dgm:prSet custT="1"/>
      <dgm:spPr/>
      <dgm:t>
        <a:bodyPr/>
        <a:lstStyle/>
        <a:p>
          <a:pPr algn="l"/>
          <a:endParaRPr lang="fr-FR" sz="1000" dirty="0"/>
        </a:p>
      </dgm:t>
    </dgm:pt>
    <dgm:pt modelId="{289CB85A-8A89-4CD6-9E74-C69105FE5109}" type="parTrans" cxnId="{3C93C5A7-A025-4358-A7BD-2209466BB10D}">
      <dgm:prSet/>
      <dgm:spPr/>
      <dgm:t>
        <a:bodyPr/>
        <a:lstStyle/>
        <a:p>
          <a:endParaRPr lang="fr-FR"/>
        </a:p>
      </dgm:t>
    </dgm:pt>
    <dgm:pt modelId="{168A26D3-D1F5-4451-A188-009704C78825}" type="sibTrans" cxnId="{3C93C5A7-A025-4358-A7BD-2209466BB10D}">
      <dgm:prSet/>
      <dgm:spPr/>
      <dgm:t>
        <a:bodyPr/>
        <a:lstStyle/>
        <a:p>
          <a:endParaRPr lang="fr-FR"/>
        </a:p>
      </dgm:t>
    </dgm:pt>
    <dgm:pt modelId="{6ECFB4D7-79E5-4B6B-9A27-28A0C135CA9F}">
      <dgm:prSet custT="1"/>
      <dgm:spPr/>
      <dgm:t>
        <a:bodyPr/>
        <a:lstStyle/>
        <a:p>
          <a:pPr algn="l"/>
          <a:endParaRPr lang="fr-FR" sz="1000" dirty="0"/>
        </a:p>
      </dgm:t>
    </dgm:pt>
    <dgm:pt modelId="{2C051DA8-63EA-4B1D-A6D5-37DF90769632}" type="parTrans" cxnId="{75D9298D-1497-4EDE-BE35-17D411ACBA3A}">
      <dgm:prSet/>
      <dgm:spPr/>
      <dgm:t>
        <a:bodyPr/>
        <a:lstStyle/>
        <a:p>
          <a:endParaRPr lang="fr-FR"/>
        </a:p>
      </dgm:t>
    </dgm:pt>
    <dgm:pt modelId="{F19001B1-1FF6-41A4-9CB9-C7DF93527E5B}" type="sibTrans" cxnId="{75D9298D-1497-4EDE-BE35-17D411ACBA3A}">
      <dgm:prSet/>
      <dgm:spPr/>
      <dgm:t>
        <a:bodyPr/>
        <a:lstStyle/>
        <a:p>
          <a:endParaRPr lang="fr-FR"/>
        </a:p>
      </dgm:t>
    </dgm:pt>
    <dgm:pt modelId="{9084FB38-6C56-4ED1-9971-46AC59A71E91}">
      <dgm:prSet custT="1"/>
      <dgm:spPr/>
      <dgm:t>
        <a:bodyPr/>
        <a:lstStyle/>
        <a:p>
          <a:pPr algn="l"/>
          <a:endParaRPr lang="fr-FR" sz="1000" dirty="0"/>
        </a:p>
      </dgm:t>
    </dgm:pt>
    <dgm:pt modelId="{10A9961A-17DC-41F2-9104-C3C799B74AC3}" type="parTrans" cxnId="{A7236842-3CCA-4F83-8CFD-4F093CCE65CC}">
      <dgm:prSet/>
      <dgm:spPr/>
      <dgm:t>
        <a:bodyPr/>
        <a:lstStyle/>
        <a:p>
          <a:endParaRPr lang="fr-FR"/>
        </a:p>
      </dgm:t>
    </dgm:pt>
    <dgm:pt modelId="{4C034315-044A-4C12-AA4B-E42D968E561D}" type="sibTrans" cxnId="{A7236842-3CCA-4F83-8CFD-4F093CCE65CC}">
      <dgm:prSet/>
      <dgm:spPr/>
      <dgm:t>
        <a:bodyPr/>
        <a:lstStyle/>
        <a:p>
          <a:endParaRPr lang="fr-FR"/>
        </a:p>
      </dgm:t>
    </dgm:pt>
    <dgm:pt modelId="{121A5AAC-DD8E-4C34-B82F-5A4A582787D4}" type="pres">
      <dgm:prSet presAssocID="{E12D2621-12C8-4ACE-AA0A-6E521E0478AB}" presName="linear" presStyleCnt="0">
        <dgm:presLayoutVars>
          <dgm:dir/>
          <dgm:animLvl val="lvl"/>
          <dgm:resizeHandles val="exact"/>
        </dgm:presLayoutVars>
      </dgm:prSet>
      <dgm:spPr/>
    </dgm:pt>
    <dgm:pt modelId="{D12C2B7F-6558-45DB-8733-740712D79626}" type="pres">
      <dgm:prSet presAssocID="{B1D7FF1C-32E2-4484-B11E-EF399E9E04C4}" presName="parentLin" presStyleCnt="0"/>
      <dgm:spPr/>
    </dgm:pt>
    <dgm:pt modelId="{76435DA6-0025-466C-9B7C-3ED3310043A7}" type="pres">
      <dgm:prSet presAssocID="{B1D7FF1C-32E2-4484-B11E-EF399E9E04C4}" presName="parentLeftMargin" presStyleLbl="node1" presStyleIdx="0" presStyleCnt="1"/>
      <dgm:spPr/>
    </dgm:pt>
    <dgm:pt modelId="{13C9247C-96CA-417B-93F8-433E64937264}" type="pres">
      <dgm:prSet presAssocID="{B1D7FF1C-32E2-4484-B11E-EF399E9E04C4}" presName="parentText" presStyleLbl="node1" presStyleIdx="0" presStyleCnt="1" custScaleX="121453" custScaleY="31224" custLinFactNeighborX="10157" custLinFactNeighborY="-80727">
        <dgm:presLayoutVars>
          <dgm:chMax val="0"/>
          <dgm:bulletEnabled val="1"/>
        </dgm:presLayoutVars>
      </dgm:prSet>
      <dgm:spPr/>
    </dgm:pt>
    <dgm:pt modelId="{3E4F6D66-1243-4D22-8F74-D081906D61D2}" type="pres">
      <dgm:prSet presAssocID="{B1D7FF1C-32E2-4484-B11E-EF399E9E04C4}" presName="negativeSpace" presStyleCnt="0"/>
      <dgm:spPr/>
    </dgm:pt>
    <dgm:pt modelId="{1334FDC1-732C-43A9-A478-E9391775CEA1}" type="pres">
      <dgm:prSet presAssocID="{B1D7FF1C-32E2-4484-B11E-EF399E9E04C4}" presName="childText" presStyleLbl="conFgAcc1" presStyleIdx="0" presStyleCnt="1" custScaleY="96030" custLinFactY="-2152" custLinFactNeighborY="-100000">
        <dgm:presLayoutVars>
          <dgm:bulletEnabled val="1"/>
        </dgm:presLayoutVars>
      </dgm:prSet>
      <dgm:spPr/>
    </dgm:pt>
  </dgm:ptLst>
  <dgm:cxnLst>
    <dgm:cxn modelId="{E3A8AE07-9EB4-4B17-80B9-0ECB9164692D}" type="presOf" srcId="{984DE2BC-C7BB-48EF-BB3D-2D7A2DE8BCA9}" destId="{1334FDC1-732C-43A9-A478-E9391775CEA1}" srcOrd="0" destOrd="0" presId="urn:microsoft.com/office/officeart/2005/8/layout/list1"/>
    <dgm:cxn modelId="{16C7D207-6206-4693-A599-382950BF6E36}" srcId="{B1D7FF1C-32E2-4484-B11E-EF399E9E04C4}" destId="{A0B5920C-C33F-45AA-A68C-950E84441D5E}" srcOrd="3" destOrd="0" parTransId="{A511B26F-5AAF-4ADD-BEAB-3027242D1221}" sibTransId="{39F4AB8A-70B9-4BFF-AF45-2D87B5498830}"/>
    <dgm:cxn modelId="{28905B1E-5A50-4987-981F-E44F83CECD85}" srcId="{714C3123-5F09-40F5-8069-04FF906478BF}" destId="{B3F8A023-0422-471E-BFBB-CFFDC75BFBD6}" srcOrd="0" destOrd="0" parTransId="{9F786A40-AA81-4001-B4C2-A3E59251FF3C}" sibTransId="{2E0230E2-5005-4B6C-8102-2D92233E764A}"/>
    <dgm:cxn modelId="{03B7751F-C38E-4F2B-8907-8534DC6E55A1}" srcId="{91592394-C0BC-41D3-9836-7C3E84A9957E}" destId="{1023D683-A2E7-44FD-9838-9671CF2F7A79}" srcOrd="0" destOrd="0" parTransId="{BA9D05D1-D290-4AA5-9B29-1E6EF5B44099}" sibTransId="{A8663C8B-4607-435D-8156-03AC36325B71}"/>
    <dgm:cxn modelId="{941C4E21-A20D-4014-8F9E-AD3D5A0011D5}" type="presOf" srcId="{9084FB38-6C56-4ED1-9971-46AC59A71E91}" destId="{1334FDC1-732C-43A9-A478-E9391775CEA1}" srcOrd="0" destOrd="15" presId="urn:microsoft.com/office/officeart/2005/8/layout/list1"/>
    <dgm:cxn modelId="{C4BBA325-CA56-4F58-8368-8345CC074E99}" type="presOf" srcId="{91592394-C0BC-41D3-9836-7C3E84A9957E}" destId="{1334FDC1-732C-43A9-A478-E9391775CEA1}" srcOrd="0" destOrd="7" presId="urn:microsoft.com/office/officeart/2005/8/layout/list1"/>
    <dgm:cxn modelId="{C9665A2C-754A-4A29-AD85-24076CCD0069}" type="presOf" srcId="{8A4C0034-9C53-48F3-B4C2-4DEB0C7A5B59}" destId="{1334FDC1-732C-43A9-A478-E9391775CEA1}" srcOrd="0" destOrd="12" presId="urn:microsoft.com/office/officeart/2005/8/layout/list1"/>
    <dgm:cxn modelId="{9F2F0030-3B75-4BF2-B9EB-93AFEB8C180C}" srcId="{D422FC87-83B3-4D07-9889-75C50C90BBD3}" destId="{714C3123-5F09-40F5-8069-04FF906478BF}" srcOrd="2" destOrd="0" parTransId="{235E2AD6-4AA5-411B-8CCB-FEC0840A64F2}" sibTransId="{7ED138CE-28D7-432D-84D3-569CD790B49A}"/>
    <dgm:cxn modelId="{9C11AF3A-4582-4A7B-9FB4-4BA615227D09}" srcId="{D422FC87-83B3-4D07-9889-75C50C90BBD3}" destId="{3773D2A7-210B-4706-B0E7-1DE99BEE70FF}" srcOrd="1" destOrd="0" parTransId="{E2D2C8D8-23AC-4758-8922-FE605130F657}" sibTransId="{433A81B8-052A-4DA2-B233-3A81A1B3F14F}"/>
    <dgm:cxn modelId="{04F7BE3D-451F-4889-8CA2-0F384ADF6A6A}" srcId="{E12D2621-12C8-4ACE-AA0A-6E521E0478AB}" destId="{B1D7FF1C-32E2-4484-B11E-EF399E9E04C4}" srcOrd="0" destOrd="0" parTransId="{BDD36836-BF47-4A3A-A3DE-6410C3A0F565}" sibTransId="{58C06DB3-337D-43ED-A08B-091CC79832F3}"/>
    <dgm:cxn modelId="{D08DA25D-88D4-4EC0-9AA0-98EC2B864E2E}" type="presOf" srcId="{B1D7FF1C-32E2-4484-B11E-EF399E9E04C4}" destId="{13C9247C-96CA-417B-93F8-433E64937264}" srcOrd="1" destOrd="0" presId="urn:microsoft.com/office/officeart/2005/8/layout/list1"/>
    <dgm:cxn modelId="{AA6E8961-7C1C-4FDF-A07B-B6827AA8340B}" srcId="{714C3123-5F09-40F5-8069-04FF906478BF}" destId="{C197ECAC-EBF4-4042-A2C4-7BE8FDF9B22D}" srcOrd="1" destOrd="0" parTransId="{39A13DAF-8E00-4AFE-923A-C787D7EF75D9}" sibTransId="{D842F77C-84B5-4B09-9E3C-1A067D3FB284}"/>
    <dgm:cxn modelId="{A7236842-3CCA-4F83-8CFD-4F093CCE65CC}" srcId="{B1D7FF1C-32E2-4484-B11E-EF399E9E04C4}" destId="{9084FB38-6C56-4ED1-9971-46AC59A71E91}" srcOrd="8" destOrd="0" parTransId="{10A9961A-17DC-41F2-9104-C3C799B74AC3}" sibTransId="{4C034315-044A-4C12-AA4B-E42D968E561D}"/>
    <dgm:cxn modelId="{3FC77B64-EE6C-486F-B7F0-815A85512012}" srcId="{B1D7FF1C-32E2-4484-B11E-EF399E9E04C4}" destId="{D422FC87-83B3-4D07-9889-75C50C90BBD3}" srcOrd="1" destOrd="0" parTransId="{09C30E8F-4BC2-4AB2-928E-D66372F5B39C}" sibTransId="{74EE2FCD-4418-46CB-9E4C-E824E3A1F5CC}"/>
    <dgm:cxn modelId="{59DF3C47-841B-43D3-B5D0-1AD4DBD8BEC2}" type="presOf" srcId="{4566D485-3EC8-41D0-A6FC-18B240A27362}" destId="{1334FDC1-732C-43A9-A478-E9391775CEA1}" srcOrd="0" destOrd="11" presId="urn:microsoft.com/office/officeart/2005/8/layout/list1"/>
    <dgm:cxn modelId="{5C3C7A4B-4A1F-4C54-BFEE-2F2EF71264AB}" srcId="{D422FC87-83B3-4D07-9889-75C50C90BBD3}" destId="{E77476E1-10DC-4E4F-BDA5-AA678F8B81B9}" srcOrd="0" destOrd="0" parTransId="{E5E14E4A-8FDC-4153-B309-8E2DB211B553}" sibTransId="{79E2DD1D-31D4-4781-B3AB-20CD6EDB8429}"/>
    <dgm:cxn modelId="{179F5170-250F-4698-A78F-99DFA3D90851}" type="presOf" srcId="{E77476E1-10DC-4E4F-BDA5-AA678F8B81B9}" destId="{1334FDC1-732C-43A9-A478-E9391775CEA1}" srcOrd="0" destOrd="2" presId="urn:microsoft.com/office/officeart/2005/8/layout/list1"/>
    <dgm:cxn modelId="{4884CB54-7B92-46D7-90CB-E2C5555C242B}" type="presOf" srcId="{B3F8A023-0422-471E-BFBB-CFFDC75BFBD6}" destId="{1334FDC1-732C-43A9-A478-E9391775CEA1}" srcOrd="0" destOrd="5" presId="urn:microsoft.com/office/officeart/2005/8/layout/list1"/>
    <dgm:cxn modelId="{0EFB3D58-2F10-4FF1-8E93-6235190332AF}" type="presOf" srcId="{47B81248-8895-4107-B471-A03C8A2A8E69}" destId="{1334FDC1-732C-43A9-A478-E9391775CEA1}" srcOrd="0" destOrd="13" presId="urn:microsoft.com/office/officeart/2005/8/layout/list1"/>
    <dgm:cxn modelId="{F3895758-04EE-4FF3-B7C1-2464F1F2CE3A}" srcId="{B1D7FF1C-32E2-4484-B11E-EF399E9E04C4}" destId="{8A4C0034-9C53-48F3-B4C2-4DEB0C7A5B59}" srcOrd="5" destOrd="0" parTransId="{2EECB4F6-5DE7-4966-9648-F2A6515DAE4A}" sibTransId="{3AFB52EE-511E-4E42-87CD-00BB56E6BC6F}"/>
    <dgm:cxn modelId="{FBE21A59-067A-43F2-AA98-6042A0394D30}" type="presOf" srcId="{6ECFB4D7-79E5-4B6B-9A27-28A0C135CA9F}" destId="{1334FDC1-732C-43A9-A478-E9391775CEA1}" srcOrd="0" destOrd="14" presId="urn:microsoft.com/office/officeart/2005/8/layout/list1"/>
    <dgm:cxn modelId="{E986FD59-04F5-4DC8-A863-73E6CB79B711}" type="presOf" srcId="{714C3123-5F09-40F5-8069-04FF906478BF}" destId="{1334FDC1-732C-43A9-A478-E9391775CEA1}" srcOrd="0" destOrd="4" presId="urn:microsoft.com/office/officeart/2005/8/layout/list1"/>
    <dgm:cxn modelId="{EA6E267A-1CBF-4B30-A4C7-A476F8645CD9}" srcId="{B1D7FF1C-32E2-4484-B11E-EF399E9E04C4}" destId="{E327BBB8-80CF-45F9-BD68-E80701BE0ECA}" srcOrd="9" destOrd="0" parTransId="{E27F7B3F-2FD5-41F7-967A-C71F3597C6E7}" sibTransId="{1B469B21-F41A-42D6-8BC3-A5B070AE2DF5}"/>
    <dgm:cxn modelId="{7207627A-1D03-470C-956D-04A4CDD390FE}" srcId="{B1D7FF1C-32E2-4484-B11E-EF399E9E04C4}" destId="{984DE2BC-C7BB-48EF-BB3D-2D7A2DE8BCA9}" srcOrd="0" destOrd="0" parTransId="{772EBB79-BEB6-498A-83A2-BFFFE3EAFA6F}" sibTransId="{4006C81A-7E0C-449B-BB5A-C54D304C7BFC}"/>
    <dgm:cxn modelId="{75D9298D-1497-4EDE-BE35-17D411ACBA3A}" srcId="{B1D7FF1C-32E2-4484-B11E-EF399E9E04C4}" destId="{6ECFB4D7-79E5-4B6B-9A27-28A0C135CA9F}" srcOrd="7" destOrd="0" parTransId="{2C051DA8-63EA-4B1D-A6D5-37DF90769632}" sibTransId="{F19001B1-1FF6-41A4-9CB9-C7DF93527E5B}"/>
    <dgm:cxn modelId="{D1136A91-C20B-455A-9638-30EE4AE3C132}" type="presOf" srcId="{3773D2A7-210B-4706-B0E7-1DE99BEE70FF}" destId="{1334FDC1-732C-43A9-A478-E9391775CEA1}" srcOrd="0" destOrd="3" presId="urn:microsoft.com/office/officeart/2005/8/layout/list1"/>
    <dgm:cxn modelId="{3A04749A-976B-468F-8563-BEDD93FC00EB}" type="presOf" srcId="{0B79FF3A-00D5-44FA-8D38-BB27B0AFBF4E}" destId="{1334FDC1-732C-43A9-A478-E9391775CEA1}" srcOrd="0" destOrd="9" presId="urn:microsoft.com/office/officeart/2005/8/layout/list1"/>
    <dgm:cxn modelId="{2C2CDB9A-5E40-4E93-9A96-0E94205AA7B5}" type="presOf" srcId="{A0B5920C-C33F-45AA-A68C-950E84441D5E}" destId="{1334FDC1-732C-43A9-A478-E9391775CEA1}" srcOrd="0" destOrd="10" presId="urn:microsoft.com/office/officeart/2005/8/layout/list1"/>
    <dgm:cxn modelId="{E03D43A0-DFD9-4F0B-9628-CFF6DA0CEF28}" type="presOf" srcId="{1023D683-A2E7-44FD-9838-9671CF2F7A79}" destId="{1334FDC1-732C-43A9-A478-E9391775CEA1}" srcOrd="0" destOrd="8" presId="urn:microsoft.com/office/officeart/2005/8/layout/list1"/>
    <dgm:cxn modelId="{3C93C5A7-A025-4358-A7BD-2209466BB10D}" srcId="{B1D7FF1C-32E2-4484-B11E-EF399E9E04C4}" destId="{47B81248-8895-4107-B471-A03C8A2A8E69}" srcOrd="6" destOrd="0" parTransId="{289CB85A-8A89-4CD6-9E74-C69105FE5109}" sibTransId="{168A26D3-D1F5-4451-A188-009704C78825}"/>
    <dgm:cxn modelId="{64F5F7B5-F290-451F-9A89-C91551BEF52F}" type="presOf" srcId="{C197ECAC-EBF4-4042-A2C4-7BE8FDF9B22D}" destId="{1334FDC1-732C-43A9-A478-E9391775CEA1}" srcOrd="0" destOrd="6" presId="urn:microsoft.com/office/officeart/2005/8/layout/list1"/>
    <dgm:cxn modelId="{7A07DBC1-5DC1-4019-B964-888599004F16}" srcId="{B1D7FF1C-32E2-4484-B11E-EF399E9E04C4}" destId="{0B79FF3A-00D5-44FA-8D38-BB27B0AFBF4E}" srcOrd="2" destOrd="0" parTransId="{F082BAEC-74BA-47D1-9486-81CC1CEF427F}" sibTransId="{47175751-F61C-4A17-A2A6-884A8F23FC21}"/>
    <dgm:cxn modelId="{8E6861D0-2950-4A54-96B1-7EA5A5B1088D}" type="presOf" srcId="{B1D7FF1C-32E2-4484-B11E-EF399E9E04C4}" destId="{76435DA6-0025-466C-9B7C-3ED3310043A7}" srcOrd="0" destOrd="0" presId="urn:microsoft.com/office/officeart/2005/8/layout/list1"/>
    <dgm:cxn modelId="{6DE0E5D9-080C-4EF9-87A0-6F9D294B025D}" type="presOf" srcId="{E327BBB8-80CF-45F9-BD68-E80701BE0ECA}" destId="{1334FDC1-732C-43A9-A478-E9391775CEA1}" srcOrd="0" destOrd="16" presId="urn:microsoft.com/office/officeart/2005/8/layout/list1"/>
    <dgm:cxn modelId="{30FBDBED-3154-4B70-AADB-D88A0AFF0A22}" srcId="{B1D7FF1C-32E2-4484-B11E-EF399E9E04C4}" destId="{4566D485-3EC8-41D0-A6FC-18B240A27362}" srcOrd="4" destOrd="0" parTransId="{D8592F67-D78B-4762-B05B-EE6FD68B2753}" sibTransId="{787F8D94-CB98-42D3-AB0F-CF3CA3FD81B7}"/>
    <dgm:cxn modelId="{AC408BEE-EF28-4DB0-8651-D3FA8E862BFB}" srcId="{D422FC87-83B3-4D07-9889-75C50C90BBD3}" destId="{91592394-C0BC-41D3-9836-7C3E84A9957E}" srcOrd="3" destOrd="0" parTransId="{23C377F2-C89A-4EA5-80A5-AE65B03185B7}" sibTransId="{A96675DF-DF37-4765-8A58-ACC99C660342}"/>
    <dgm:cxn modelId="{94EF36F8-7B86-4F10-8BC4-D372EF4619C2}" type="presOf" srcId="{D422FC87-83B3-4D07-9889-75C50C90BBD3}" destId="{1334FDC1-732C-43A9-A478-E9391775CEA1}" srcOrd="0" destOrd="1" presId="urn:microsoft.com/office/officeart/2005/8/layout/list1"/>
    <dgm:cxn modelId="{E7BADFFE-A0D4-45D9-9D67-4D5A1380368C}" type="presOf" srcId="{E12D2621-12C8-4ACE-AA0A-6E521E0478AB}" destId="{121A5AAC-DD8E-4C34-B82F-5A4A582787D4}" srcOrd="0" destOrd="0" presId="urn:microsoft.com/office/officeart/2005/8/layout/list1"/>
    <dgm:cxn modelId="{F9191865-2F19-491D-8ACC-35E10B1EFB8F}" type="presParOf" srcId="{121A5AAC-DD8E-4C34-B82F-5A4A582787D4}" destId="{D12C2B7F-6558-45DB-8733-740712D79626}" srcOrd="0" destOrd="0" presId="urn:microsoft.com/office/officeart/2005/8/layout/list1"/>
    <dgm:cxn modelId="{7CB64B13-E78A-4F6A-B19D-1BF4A75306DB}" type="presParOf" srcId="{D12C2B7F-6558-45DB-8733-740712D79626}" destId="{76435DA6-0025-466C-9B7C-3ED3310043A7}" srcOrd="0" destOrd="0" presId="urn:microsoft.com/office/officeart/2005/8/layout/list1"/>
    <dgm:cxn modelId="{B2C6370A-CD41-4278-B9C1-BBAAB90C1689}" type="presParOf" srcId="{D12C2B7F-6558-45DB-8733-740712D79626}" destId="{13C9247C-96CA-417B-93F8-433E64937264}" srcOrd="1" destOrd="0" presId="urn:microsoft.com/office/officeart/2005/8/layout/list1"/>
    <dgm:cxn modelId="{F34442DF-BB30-47DA-8817-95AA84F33448}" type="presParOf" srcId="{121A5AAC-DD8E-4C34-B82F-5A4A582787D4}" destId="{3E4F6D66-1243-4D22-8F74-D081906D61D2}" srcOrd="1" destOrd="0" presId="urn:microsoft.com/office/officeart/2005/8/layout/list1"/>
    <dgm:cxn modelId="{37722AE3-B017-4D7D-8AC5-21F3F32E4190}" type="presParOf" srcId="{121A5AAC-DD8E-4C34-B82F-5A4A582787D4}" destId="{1334FDC1-732C-43A9-A478-E9391775CEA1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1FEB6D-E557-4B20-AB65-26F2C6B52EB8}">
      <dsp:nvSpPr>
        <dsp:cNvPr id="0" name=""/>
        <dsp:cNvSpPr/>
      </dsp:nvSpPr>
      <dsp:spPr>
        <a:xfrm>
          <a:off x="0" y="118425"/>
          <a:ext cx="6806565" cy="105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28265" tIns="124968" rIns="528265" bIns="78232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100" kern="1200" dirty="0">
              <a:latin typeface="+mj-lt"/>
            </a:rPr>
            <a:t>Favoriser l'apprentissage de l’anglais dès la maternelle,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100" kern="1200" dirty="0">
              <a:latin typeface="+mj-lt"/>
            </a:rPr>
            <a:t>Faire vivre la semaine des langues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100" kern="1200" dirty="0">
              <a:latin typeface="+mj-lt"/>
            </a:rPr>
            <a:t>Mettre en avant la richesse de notre école grâce à l’inter culturalité et à la filière bilingue.</a:t>
          </a:r>
          <a:endParaRPr lang="en-US" sz="1100" kern="1200" dirty="0">
            <a:latin typeface="+mj-lt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100" kern="1200" dirty="0"/>
            <a:t>Tisser des liens : s’ouvrir sur le monde extérieur, être en relation, travailler en coopération, proposer des activités culturelles et sportives.</a:t>
          </a:r>
          <a:endParaRPr lang="en-US" sz="1100" kern="1200" dirty="0"/>
        </a:p>
      </dsp:txBody>
      <dsp:txXfrm>
        <a:off x="0" y="118425"/>
        <a:ext cx="6806565" cy="1058400"/>
      </dsp:txXfrm>
    </dsp:sp>
    <dsp:sp modelId="{A8C7DB09-C668-4662-8CBF-BD37F24FA144}">
      <dsp:nvSpPr>
        <dsp:cNvPr id="0" name=""/>
        <dsp:cNvSpPr/>
      </dsp:nvSpPr>
      <dsp:spPr>
        <a:xfrm>
          <a:off x="340328" y="29865"/>
          <a:ext cx="4764595" cy="17712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80090" tIns="0" rIns="180090" bIns="0" numCol="1" spcCol="1270" anchor="ctr" anchorCtr="0">
          <a:noAutofit/>
        </a:bodyPr>
        <a:lstStyle/>
        <a:p>
          <a:pPr marL="0" lvl="0" indent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>
              <a:latin typeface="Calibri Light" panose="020F0302020204030204"/>
            </a:rPr>
            <a:t>Une école ouverte sur le monde</a:t>
          </a:r>
          <a:endParaRPr lang="fr-FR" sz="1100" kern="1200" dirty="0"/>
        </a:p>
      </dsp:txBody>
      <dsp:txXfrm>
        <a:off x="348974" y="38511"/>
        <a:ext cx="4747303" cy="159828"/>
      </dsp:txXfrm>
    </dsp:sp>
    <dsp:sp modelId="{6768CEBE-F54A-42C6-8BB5-54E044C48013}">
      <dsp:nvSpPr>
        <dsp:cNvPr id="0" name=""/>
        <dsp:cNvSpPr/>
      </dsp:nvSpPr>
      <dsp:spPr>
        <a:xfrm>
          <a:off x="0" y="1297786"/>
          <a:ext cx="6806565" cy="718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28265" tIns="124968" rIns="528265" bIns="78232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100" kern="1200" dirty="0"/>
            <a:t>Ouvrir les élèves à la culture artistique.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fr-FR" sz="1100" kern="1200" dirty="0"/>
            <a:t>Proposer le chant chorale aux élèves de CM2 en lien avec le collège.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fr-FR" sz="1100" kern="1200" dirty="0"/>
            <a:t>Développer chez l’élève son esprit critique</a:t>
          </a:r>
          <a:r>
            <a:rPr lang="fr-FR" sz="600" kern="1200" dirty="0"/>
            <a:t>.</a:t>
          </a:r>
        </a:p>
      </dsp:txBody>
      <dsp:txXfrm>
        <a:off x="0" y="1297786"/>
        <a:ext cx="6806565" cy="718200"/>
      </dsp:txXfrm>
    </dsp:sp>
    <dsp:sp modelId="{77B3CFE5-EA40-408C-B387-67BF9351EC73}">
      <dsp:nvSpPr>
        <dsp:cNvPr id="0" name=""/>
        <dsp:cNvSpPr/>
      </dsp:nvSpPr>
      <dsp:spPr>
        <a:xfrm>
          <a:off x="340328" y="1209226"/>
          <a:ext cx="4764595" cy="17712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80090" tIns="0" rIns="180090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Education Artistique et culturelle</a:t>
          </a:r>
        </a:p>
      </dsp:txBody>
      <dsp:txXfrm>
        <a:off x="348974" y="1217872"/>
        <a:ext cx="4747303" cy="159828"/>
      </dsp:txXfrm>
    </dsp:sp>
    <dsp:sp modelId="{AED1860D-56D0-4CF0-94C2-BDCFAB055ABA}">
      <dsp:nvSpPr>
        <dsp:cNvPr id="0" name=""/>
        <dsp:cNvSpPr/>
      </dsp:nvSpPr>
      <dsp:spPr>
        <a:xfrm>
          <a:off x="0" y="2136946"/>
          <a:ext cx="6806565" cy="869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28265" tIns="124968" rIns="528265" bIns="78232" numCol="1" spcCol="1270" anchor="t" anchorCtr="0">
          <a:noAutofit/>
        </a:bodyPr>
        <a:lstStyle/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100" kern="1200" dirty="0"/>
            <a:t>Permettre à l’enfant de s’épanouir</a:t>
          </a:r>
          <a:r>
            <a:rPr lang="fr-FR" sz="1100" b="1" kern="1200" dirty="0"/>
            <a:t> </a:t>
          </a:r>
          <a:r>
            <a:rPr lang="fr-FR" sz="1100" kern="1200" dirty="0"/>
            <a:t>en développant tous ses talents et encourageant toute forme d’intelligence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100" kern="1200" dirty="0"/>
            <a:t>Développer chez l’élève le goût et le besoin du sport ,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100" kern="1200" dirty="0"/>
            <a:t>Pratiquer 30 minutes de sport par jour.</a:t>
          </a:r>
        </a:p>
      </dsp:txBody>
      <dsp:txXfrm>
        <a:off x="0" y="2136946"/>
        <a:ext cx="6806565" cy="869400"/>
      </dsp:txXfrm>
    </dsp:sp>
    <dsp:sp modelId="{B9107928-CEE6-4D44-B3D4-ACC6727E3F35}">
      <dsp:nvSpPr>
        <dsp:cNvPr id="0" name=""/>
        <dsp:cNvSpPr/>
      </dsp:nvSpPr>
      <dsp:spPr>
        <a:xfrm>
          <a:off x="340328" y="2048386"/>
          <a:ext cx="4764595" cy="17712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80090" tIns="0" rIns="180090" bIns="0" numCol="1" spcCol="1270" anchor="ctr" anchorCtr="0">
          <a:noAutofit/>
        </a:bodyPr>
        <a:lstStyle/>
        <a:p>
          <a:pPr marL="0" lvl="0" indent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>
              <a:latin typeface="Calibri Light" panose="020F0302020204030204"/>
            </a:rPr>
            <a:t>Une école du sport</a:t>
          </a:r>
          <a:endParaRPr lang="fr-FR" sz="1100" kern="1200" dirty="0"/>
        </a:p>
      </dsp:txBody>
      <dsp:txXfrm>
        <a:off x="348974" y="2057032"/>
        <a:ext cx="4747303" cy="15982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8999A1-551F-4624-A1CE-CA8DE6A25381}">
      <dsp:nvSpPr>
        <dsp:cNvPr id="0" name=""/>
        <dsp:cNvSpPr/>
      </dsp:nvSpPr>
      <dsp:spPr>
        <a:xfrm>
          <a:off x="0" y="270183"/>
          <a:ext cx="6806565" cy="11781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28265" tIns="229108" rIns="528265" bIns="78232" numCol="1" spcCol="1270" anchor="t" anchorCtr="0">
          <a:noAutofit/>
        </a:bodyPr>
        <a:lstStyle/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100" kern="1200" dirty="0"/>
            <a:t>Favoriser des temps d’intériorité pour permettre la rencontre avec Dieu et mieux se connaître.</a:t>
          </a:r>
        </a:p>
        <a:p>
          <a:pPr marL="114300" lvl="2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100" kern="1200" dirty="0"/>
            <a:t>En vivant l’Evangile dans le quotidien de notre école.</a:t>
          </a:r>
        </a:p>
        <a:p>
          <a:pPr marL="114300" lvl="2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100" kern="1200" dirty="0"/>
            <a:t>En découvrant Jésus-Christ par des temps d’Eveil à la Foi et de Catéchèse, par des temps de célébrations.</a:t>
          </a:r>
        </a:p>
        <a:p>
          <a:pPr marL="114300" lvl="2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100" kern="1200" dirty="0"/>
            <a:t>En développant les relations avec la Paroisse</a:t>
          </a:r>
        </a:p>
      </dsp:txBody>
      <dsp:txXfrm>
        <a:off x="0" y="270183"/>
        <a:ext cx="6806565" cy="1178100"/>
      </dsp:txXfrm>
    </dsp:sp>
    <dsp:sp modelId="{EF7B22E1-D452-4C63-8D3E-5C5D24CFF4CA}">
      <dsp:nvSpPr>
        <dsp:cNvPr id="0" name=""/>
        <dsp:cNvSpPr/>
      </dsp:nvSpPr>
      <dsp:spPr>
        <a:xfrm>
          <a:off x="340328" y="107823"/>
          <a:ext cx="4764595" cy="324720"/>
        </a:xfrm>
        <a:prstGeom prst="roundRect">
          <a:avLst/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80090" tIns="0" rIns="180090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>
              <a:latin typeface="Calibri Light" panose="020F0302020204030204"/>
            </a:rPr>
            <a:t>Célébrer</a:t>
          </a:r>
          <a:endParaRPr lang="fr-FR" sz="1100" kern="1200" dirty="0"/>
        </a:p>
      </dsp:txBody>
      <dsp:txXfrm>
        <a:off x="356180" y="123675"/>
        <a:ext cx="4732891" cy="293016"/>
      </dsp:txXfrm>
    </dsp:sp>
    <dsp:sp modelId="{6F50FD32-51BB-4460-AA77-A7C2276DB28A}">
      <dsp:nvSpPr>
        <dsp:cNvPr id="0" name=""/>
        <dsp:cNvSpPr/>
      </dsp:nvSpPr>
      <dsp:spPr>
        <a:xfrm>
          <a:off x="0" y="1670043"/>
          <a:ext cx="6806565" cy="64102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28265" tIns="229108" rIns="528265" bIns="78232" numCol="1" spcCol="1270" anchor="t" anchorCtr="0">
          <a:noAutofit/>
        </a:bodyPr>
        <a:lstStyle/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100" kern="1200" dirty="0"/>
            <a:t>Ouvrir l’enfant au monde par des </a:t>
          </a:r>
          <a:r>
            <a:rPr lang="fr-FR" sz="1100" b="0" kern="1200" dirty="0"/>
            <a:t>actions </a:t>
          </a:r>
          <a:r>
            <a:rPr lang="fr-FR" sz="1100" kern="1200" dirty="0"/>
            <a:t>de solidarité afin de mieux connaître l’autre.</a:t>
          </a:r>
        </a:p>
        <a:p>
          <a:pPr marL="114300" lvl="2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fr-FR" sz="1100" kern="1200" dirty="0"/>
            <a:t>En vivant des temps et des actions de solidarité, d’échanges et de partage…</a:t>
          </a:r>
        </a:p>
      </dsp:txBody>
      <dsp:txXfrm>
        <a:off x="0" y="1670043"/>
        <a:ext cx="6806565" cy="641024"/>
      </dsp:txXfrm>
    </dsp:sp>
    <dsp:sp modelId="{9567B509-BD76-4743-89A6-A6A00F366678}">
      <dsp:nvSpPr>
        <dsp:cNvPr id="0" name=""/>
        <dsp:cNvSpPr/>
      </dsp:nvSpPr>
      <dsp:spPr>
        <a:xfrm>
          <a:off x="340328" y="1507683"/>
          <a:ext cx="4764595" cy="324720"/>
        </a:xfrm>
        <a:prstGeom prst="roundRect">
          <a:avLst/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-40000"/>
                <a:tint val="50000"/>
                <a:satMod val="300000"/>
              </a:schemeClr>
            </a:gs>
            <a:gs pos="35000">
              <a:schemeClr val="accent6">
                <a:alpha val="90000"/>
                <a:hueOff val="0"/>
                <a:satOff val="0"/>
                <a:lumOff val="0"/>
                <a:alphaOff val="-40000"/>
                <a:tint val="37000"/>
                <a:satMod val="300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-4000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80090" tIns="0" rIns="180090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>
              <a:latin typeface="Calibri Light" panose="020F0302020204030204"/>
            </a:rPr>
            <a:t>Partager</a:t>
          </a:r>
          <a:endParaRPr lang="fr-FR" sz="1100" kern="1200" dirty="0"/>
        </a:p>
      </dsp:txBody>
      <dsp:txXfrm>
        <a:off x="356180" y="1523535"/>
        <a:ext cx="4732891" cy="29301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767DE3-503E-4D59-83FF-755F1E6DCE8C}">
      <dsp:nvSpPr>
        <dsp:cNvPr id="0" name=""/>
        <dsp:cNvSpPr/>
      </dsp:nvSpPr>
      <dsp:spPr>
        <a:xfrm>
          <a:off x="0" y="70496"/>
          <a:ext cx="6820477" cy="831600"/>
        </a:xfrm>
        <a:prstGeom prst="rect">
          <a:avLst/>
        </a:prstGeom>
        <a:noFill/>
        <a:ln w="19050" cap="flat" cmpd="sng" algn="ctr">
          <a:solidFill>
            <a:srgbClr val="E858ED">
              <a:alpha val="90000"/>
            </a:srgb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29345" tIns="229108" rIns="529345" bIns="78232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100" kern="1200" dirty="0"/>
            <a:t>Apprendre à respecter et accepter l’autre dans sa différence.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fr-FR" sz="1100" kern="1200" dirty="0"/>
            <a:t>Faire grandir la confiance et la bienveillance entre tous.</a:t>
          </a:r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100" kern="1200" dirty="0">
              <a:latin typeface="Calibri Light" panose="020F0302020204030204"/>
            </a:rPr>
            <a:t>Faire d'une école ouverte à tous une force.</a:t>
          </a:r>
        </a:p>
      </dsp:txBody>
      <dsp:txXfrm>
        <a:off x="0" y="70496"/>
        <a:ext cx="6820477" cy="831600"/>
      </dsp:txXfrm>
    </dsp:sp>
    <dsp:sp modelId="{36EFC365-BBDF-4DA1-8FC8-FFB5FE2AE70C}">
      <dsp:nvSpPr>
        <dsp:cNvPr id="0" name=""/>
        <dsp:cNvSpPr/>
      </dsp:nvSpPr>
      <dsp:spPr>
        <a:xfrm>
          <a:off x="296284" y="0"/>
          <a:ext cx="4774333" cy="324720"/>
        </a:xfrm>
        <a:prstGeom prst="roundRect">
          <a:avLst/>
        </a:prstGeom>
        <a:solidFill>
          <a:srgbClr val="E858ED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80458" tIns="0" rIns="180458" bIns="0" numCol="1" spcCol="1270" anchor="ctr" anchorCtr="0">
          <a:noAutofit/>
        </a:bodyPr>
        <a:lstStyle/>
        <a:p>
          <a:pPr marL="0" lvl="0" indent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>
              <a:latin typeface="Calibri Light" panose="020F0302020204030204"/>
            </a:rPr>
            <a:t>Vivre ensemble</a:t>
          </a:r>
          <a:endParaRPr lang="fr-FR" sz="1100" kern="1200" dirty="0"/>
        </a:p>
      </dsp:txBody>
      <dsp:txXfrm>
        <a:off x="312136" y="15852"/>
        <a:ext cx="4742629" cy="293016"/>
      </dsp:txXfrm>
    </dsp:sp>
    <dsp:sp modelId="{A065183A-4F09-4018-A97B-9DEC694E188A}">
      <dsp:nvSpPr>
        <dsp:cNvPr id="0" name=""/>
        <dsp:cNvSpPr/>
      </dsp:nvSpPr>
      <dsp:spPr>
        <a:xfrm>
          <a:off x="0" y="1286699"/>
          <a:ext cx="6820477" cy="1282049"/>
        </a:xfrm>
        <a:prstGeom prst="rect">
          <a:avLst/>
        </a:prstGeom>
        <a:noFill/>
        <a:ln w="19050" cap="flat" cmpd="sng" algn="ctr">
          <a:solidFill>
            <a:srgbClr val="E858ED">
              <a:alpha val="50000"/>
            </a:srgb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29345" tIns="229108" rIns="529345" bIns="78232" numCol="1" spcCol="1270" anchor="t" anchorCtr="0">
          <a:noAutofit/>
        </a:bodyPr>
        <a:lstStyle/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100" kern="1200" dirty="0"/>
            <a:t>Instaurer un climat de confiance réciproque entre élèves, parents et éducateurs...pour créer un véritable lieu de vie et de bien-être.Faire d’une école ouverte à tous une force.</a:t>
          </a:r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100" kern="1200" dirty="0">
              <a:latin typeface="Calibri Light" panose="020F0302020204030204"/>
            </a:rPr>
            <a:t>Créer un climat qui permette à chacun de trouver sa place dans notre système scolaire, de s'épanouir dans toute sa personne, de se déterminer pour l'avenir et de se préparer à répondre aux atentes de la société.</a:t>
          </a:r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endParaRPr lang="fr-FR" sz="1100" kern="1200" dirty="0"/>
        </a:p>
      </dsp:txBody>
      <dsp:txXfrm>
        <a:off x="0" y="1286699"/>
        <a:ext cx="6820477" cy="1282049"/>
      </dsp:txXfrm>
    </dsp:sp>
    <dsp:sp modelId="{37BC70FF-CBDA-44B5-ABB6-2F7483041DCD}">
      <dsp:nvSpPr>
        <dsp:cNvPr id="0" name=""/>
        <dsp:cNvSpPr/>
      </dsp:nvSpPr>
      <dsp:spPr>
        <a:xfrm>
          <a:off x="341023" y="1124339"/>
          <a:ext cx="4774333" cy="324720"/>
        </a:xfrm>
        <a:prstGeom prst="roundRect">
          <a:avLst/>
        </a:prstGeom>
        <a:solidFill>
          <a:srgbClr val="E858ED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80458" tIns="0" rIns="180458" bIns="0" numCol="1" spcCol="1270" anchor="ctr" anchorCtr="0">
          <a:noAutofit/>
        </a:bodyPr>
        <a:lstStyle/>
        <a:p>
          <a:pPr marL="0" lvl="0" indent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Une école</a:t>
          </a:r>
          <a:r>
            <a:rPr lang="fr-FR" sz="1100" kern="1200" dirty="0">
              <a:latin typeface="Calibri Light" panose="020F0302020204030204"/>
            </a:rPr>
            <a:t> de la confiance  </a:t>
          </a:r>
          <a:endParaRPr lang="fr-FR" sz="1100" kern="1200" dirty="0"/>
        </a:p>
      </dsp:txBody>
      <dsp:txXfrm>
        <a:off x="356875" y="1140191"/>
        <a:ext cx="4742629" cy="29301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7C0DD3-8AB3-4487-9440-FADF7F41A6EB}">
      <dsp:nvSpPr>
        <dsp:cNvPr id="0" name=""/>
        <dsp:cNvSpPr/>
      </dsp:nvSpPr>
      <dsp:spPr>
        <a:xfrm>
          <a:off x="0" y="188927"/>
          <a:ext cx="6827225" cy="7969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29869" tIns="229108" rIns="529869" bIns="78232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100" kern="1200" dirty="0"/>
            <a:t>L’école doit permettre à l’enfant de grandir en respectant son histoire, sa différence, son rythme et en diversifiant son parcours.</a:t>
          </a:r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fr-FR" sz="1100" kern="1200" dirty="0">
              <a:latin typeface="Calibri Light" panose="020F0302020204030204"/>
            </a:rPr>
            <a:t>Faire d'une école ouverte à tous une force.</a:t>
          </a:r>
          <a:endParaRPr lang="fr-FR" sz="1100" kern="1200" dirty="0"/>
        </a:p>
      </dsp:txBody>
      <dsp:txXfrm>
        <a:off x="0" y="188927"/>
        <a:ext cx="6827225" cy="796950"/>
      </dsp:txXfrm>
    </dsp:sp>
    <dsp:sp modelId="{00D43F3C-8E04-44D4-86E3-E5FB25DBE0DF}">
      <dsp:nvSpPr>
        <dsp:cNvPr id="0" name=""/>
        <dsp:cNvSpPr/>
      </dsp:nvSpPr>
      <dsp:spPr>
        <a:xfrm>
          <a:off x="341361" y="26567"/>
          <a:ext cx="4779057" cy="324720"/>
        </a:xfrm>
        <a:prstGeom prst="round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80637" tIns="0" rIns="180637" bIns="0" numCol="1" spcCol="1270" anchor="ctr" anchorCtr="0">
          <a:noAutofit/>
        </a:bodyPr>
        <a:lstStyle/>
        <a:p>
          <a:pPr marL="0" lvl="0" indent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>
              <a:latin typeface="Calibri Light" panose="020F0302020204030204"/>
            </a:rPr>
            <a:t>Une école ouverte à tous</a:t>
          </a:r>
          <a:endParaRPr lang="fr-FR" sz="1100" kern="1200" dirty="0"/>
        </a:p>
      </dsp:txBody>
      <dsp:txXfrm>
        <a:off x="357213" y="42419"/>
        <a:ext cx="4747353" cy="293016"/>
      </dsp:txXfrm>
    </dsp:sp>
    <dsp:sp modelId="{27BB5812-08E1-4AC2-B2C9-F39175ED12F0}">
      <dsp:nvSpPr>
        <dsp:cNvPr id="0" name=""/>
        <dsp:cNvSpPr/>
      </dsp:nvSpPr>
      <dsp:spPr>
        <a:xfrm>
          <a:off x="0" y="1207637"/>
          <a:ext cx="6827225" cy="7969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hueOff val="0"/>
              <a:satOff val="0"/>
              <a:lumOff val="0"/>
              <a:alphaOff val="-2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29869" tIns="229108" rIns="529869" bIns="78232" numCol="1" spcCol="1270" anchor="t" anchorCtr="0">
          <a:noAutofit/>
        </a:bodyPr>
        <a:lstStyle/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100" kern="1200" dirty="0"/>
            <a:t>Assurer une qualité d’enseignement qui témoigne du souci du progrès de chacun. </a:t>
          </a:r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fr-FR" sz="1100" kern="1200" dirty="0">
              <a:latin typeface="Calibri Light" panose="020F0302020204030204"/>
            </a:rPr>
            <a:t> </a:t>
          </a:r>
          <a:r>
            <a:rPr lang="fr-FR" sz="1100" kern="1200" dirty="0"/>
            <a:t>Porter une attention toute particulière aux élèves et aux familles qui connaissent des difficultés (lieu d’écoute et temps d’accompagnement et de soutien)</a:t>
          </a:r>
          <a:r>
            <a:rPr lang="fr-FR" sz="1100" kern="1200" dirty="0">
              <a:latin typeface="Calibri Light" panose="020F0302020204030204"/>
            </a:rPr>
            <a:t> </a:t>
          </a:r>
          <a:endParaRPr lang="fr-FR" sz="1100" kern="1200" dirty="0"/>
        </a:p>
      </dsp:txBody>
      <dsp:txXfrm>
        <a:off x="0" y="1207637"/>
        <a:ext cx="6827225" cy="796950"/>
      </dsp:txXfrm>
    </dsp:sp>
    <dsp:sp modelId="{625850A4-D370-4ED6-B89F-B6A04A64C05C}">
      <dsp:nvSpPr>
        <dsp:cNvPr id="0" name=""/>
        <dsp:cNvSpPr/>
      </dsp:nvSpPr>
      <dsp:spPr>
        <a:xfrm>
          <a:off x="341361" y="1045277"/>
          <a:ext cx="4779057" cy="324720"/>
        </a:xfrm>
        <a:prstGeom prst="round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20000"/>
                <a:tint val="50000"/>
                <a:satMod val="300000"/>
              </a:schemeClr>
            </a:gs>
            <a:gs pos="35000">
              <a:schemeClr val="accent1">
                <a:alpha val="90000"/>
                <a:hueOff val="0"/>
                <a:satOff val="0"/>
                <a:lumOff val="0"/>
                <a:alphaOff val="-20000"/>
                <a:tint val="37000"/>
                <a:satMod val="3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2000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80637" tIns="0" rIns="180637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Une école inclusive</a:t>
          </a:r>
        </a:p>
      </dsp:txBody>
      <dsp:txXfrm>
        <a:off x="357213" y="1061129"/>
        <a:ext cx="4747353" cy="293016"/>
      </dsp:txXfrm>
    </dsp:sp>
    <dsp:sp modelId="{80ED7B1B-C90F-4B37-AF18-F146A620A82F}">
      <dsp:nvSpPr>
        <dsp:cNvPr id="0" name=""/>
        <dsp:cNvSpPr/>
      </dsp:nvSpPr>
      <dsp:spPr>
        <a:xfrm>
          <a:off x="0" y="2226347"/>
          <a:ext cx="6827225" cy="4677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29869" tIns="229108" rIns="529869" bIns="78232" numCol="1" spcCol="1270" anchor="t" anchorCtr="0">
          <a:noAutofit/>
        </a:bodyPr>
        <a:lstStyle/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fr-FR" sz="1100" kern="1200" dirty="0"/>
            <a:t>Faciliter le parcours scolaire en favorisant une liaison avec le collège</a:t>
          </a:r>
          <a:r>
            <a:rPr lang="fr-FR" sz="1100" kern="1200" dirty="0">
              <a:latin typeface="Calibri Light" panose="020F0302020204030204"/>
            </a:rPr>
            <a:t> </a:t>
          </a:r>
          <a:endParaRPr lang="fr-FR" sz="1100" kern="1200" dirty="0"/>
        </a:p>
      </dsp:txBody>
      <dsp:txXfrm>
        <a:off x="0" y="2226347"/>
        <a:ext cx="6827225" cy="467775"/>
      </dsp:txXfrm>
    </dsp:sp>
    <dsp:sp modelId="{353C96AA-8403-4001-BF5C-EDF76D526A8E}">
      <dsp:nvSpPr>
        <dsp:cNvPr id="0" name=""/>
        <dsp:cNvSpPr/>
      </dsp:nvSpPr>
      <dsp:spPr>
        <a:xfrm>
          <a:off x="341361" y="2063987"/>
          <a:ext cx="4779057" cy="324720"/>
        </a:xfrm>
        <a:prstGeom prst="round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40000"/>
                <a:tint val="50000"/>
                <a:satMod val="300000"/>
              </a:schemeClr>
            </a:gs>
            <a:gs pos="35000">
              <a:schemeClr val="accent1">
                <a:alpha val="90000"/>
                <a:hueOff val="0"/>
                <a:satOff val="0"/>
                <a:lumOff val="0"/>
                <a:alphaOff val="-40000"/>
                <a:tint val="37000"/>
                <a:satMod val="3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4000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80637" tIns="0" rIns="180637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Une école tournée vers l’avenir</a:t>
          </a:r>
        </a:p>
      </dsp:txBody>
      <dsp:txXfrm>
        <a:off x="357213" y="2079839"/>
        <a:ext cx="4747353" cy="29301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8CA26D-BC97-4E5F-9533-9FD6177E2BB2}">
      <dsp:nvSpPr>
        <dsp:cNvPr id="0" name=""/>
        <dsp:cNvSpPr/>
      </dsp:nvSpPr>
      <dsp:spPr>
        <a:xfrm>
          <a:off x="0" y="446474"/>
          <a:ext cx="6843469" cy="128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1129" tIns="333248" rIns="531129" bIns="99568" numCol="1" spcCol="1270" anchor="t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fr-FR" sz="1400" kern="12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rPr>
            <a:t> La direction de cet établissement est confiée à  </a:t>
          </a:r>
          <a:r>
            <a:rPr lang="fr-FR" sz="1400" b="1" i="1" kern="12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rPr>
            <a:t>Monsieur Erwan TOUCHE</a:t>
          </a:r>
          <a:endParaRPr lang="fr-FR" sz="10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fr-FR" sz="1400" kern="12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rPr>
            <a:t> L'école</a:t>
          </a:r>
          <a:r>
            <a:rPr lang="fr-FR" sz="1400" b="1" i="1" kern="12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rPr>
            <a:t> François TANGUY</a:t>
          </a:r>
          <a:r>
            <a:rPr lang="fr-FR" sz="1400" kern="12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rPr>
            <a:t> a 14 classes.</a:t>
          </a:r>
          <a:br>
            <a:rPr lang="fr-FR" sz="1000" kern="12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rPr>
          </a:br>
          <a:endParaRPr lang="fr-FR" sz="1000" kern="1200" dirty="0"/>
        </a:p>
      </dsp:txBody>
      <dsp:txXfrm>
        <a:off x="0" y="446474"/>
        <a:ext cx="6843469" cy="1285200"/>
      </dsp:txXfrm>
    </dsp:sp>
    <dsp:sp modelId="{9184CE71-AD52-4266-8AC2-4B94578E125E}">
      <dsp:nvSpPr>
        <dsp:cNvPr id="0" name=""/>
        <dsp:cNvSpPr/>
      </dsp:nvSpPr>
      <dsp:spPr>
        <a:xfrm>
          <a:off x="342173" y="52171"/>
          <a:ext cx="3651456" cy="630462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1067" tIns="0" rIns="181067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/>
            <a:t>Cheffe d’établissement</a:t>
          </a:r>
        </a:p>
      </dsp:txBody>
      <dsp:txXfrm>
        <a:off x="372950" y="82948"/>
        <a:ext cx="3589902" cy="568908"/>
      </dsp:txXfrm>
    </dsp:sp>
    <dsp:sp modelId="{8DFDCE85-0B45-4D93-BAED-7AFFCF0A192A}">
      <dsp:nvSpPr>
        <dsp:cNvPr id="0" name=""/>
        <dsp:cNvSpPr/>
      </dsp:nvSpPr>
      <dsp:spPr>
        <a:xfrm>
          <a:off x="0" y="2007155"/>
          <a:ext cx="6843469" cy="143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hueOff val="0"/>
              <a:satOff val="0"/>
              <a:lumOff val="0"/>
              <a:alphaOff val="-2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1129" tIns="333248" rIns="531129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fr-FR" sz="1400" i="1" kern="12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rPr>
            <a:t> Madame Virginie LECOCQ 			</a:t>
          </a:r>
          <a:r>
            <a:rPr lang="fr-FR" sz="1400" kern="12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rPr>
            <a:t>TPS-PS-MS Bilingue</a:t>
          </a:r>
          <a:endParaRPr lang="fr-FR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fr-FR" sz="1400" kern="12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rPr>
            <a:t> Madame Michelle JONQUEMAT		GS-CP Bilingue</a:t>
          </a:r>
          <a:endParaRPr lang="fr-FR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fr-FR" sz="1400" kern="12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rPr>
            <a:t> Monsieur Matthieu PETTON		CE1 – CE2 –  Bilingue</a:t>
          </a:r>
          <a:endParaRPr lang="fr-FR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fr-FR" sz="1400" kern="1200" dirty="0">
              <a:latin typeface="Comic Sans MS" panose="030F0702030302020204" pitchFamily="66" charset="0"/>
            </a:rPr>
            <a:t> Madame </a:t>
          </a:r>
          <a:r>
            <a:rPr lang="fr-FR" sz="1400" kern="1200" dirty="0" err="1">
              <a:latin typeface="Comic Sans MS" panose="030F0702030302020204" pitchFamily="66" charset="0"/>
            </a:rPr>
            <a:t>Soazig</a:t>
          </a:r>
          <a:r>
            <a:rPr lang="fr-FR" sz="1400" kern="1200" dirty="0">
              <a:latin typeface="Comic Sans MS" panose="030F0702030302020204" pitchFamily="66" charset="0"/>
            </a:rPr>
            <a:t> CARRERE</a:t>
          </a:r>
          <a:r>
            <a:rPr lang="fr-FR" sz="1400" kern="1200" dirty="0"/>
            <a:t>	                              </a:t>
          </a:r>
          <a:r>
            <a:rPr lang="fr-FR" sz="1400" kern="1200" dirty="0">
              <a:latin typeface="Comic Sans MS" panose="030F0702030302020204" pitchFamily="66" charset="0"/>
            </a:rPr>
            <a:t>CM1-CM2 Bilingue</a:t>
          </a:r>
        </a:p>
      </dsp:txBody>
      <dsp:txXfrm>
        <a:off x="0" y="2007155"/>
        <a:ext cx="6843469" cy="1436400"/>
      </dsp:txXfrm>
    </dsp:sp>
    <dsp:sp modelId="{DFE3DBC7-C01B-4A2D-9097-019B57AF0580}">
      <dsp:nvSpPr>
        <dsp:cNvPr id="0" name=""/>
        <dsp:cNvSpPr/>
      </dsp:nvSpPr>
      <dsp:spPr>
        <a:xfrm>
          <a:off x="342173" y="1818074"/>
          <a:ext cx="3193299" cy="441520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-2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1067" tIns="0" rIns="181067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/>
            <a:t>4 Classes bilingues</a:t>
          </a:r>
        </a:p>
      </dsp:txBody>
      <dsp:txXfrm>
        <a:off x="363726" y="1839627"/>
        <a:ext cx="3150193" cy="398414"/>
      </dsp:txXfrm>
    </dsp:sp>
    <dsp:sp modelId="{A397E892-6BE4-468D-B53F-F48662F4B930}">
      <dsp:nvSpPr>
        <dsp:cNvPr id="0" name=""/>
        <dsp:cNvSpPr/>
      </dsp:nvSpPr>
      <dsp:spPr>
        <a:xfrm>
          <a:off x="0" y="3834565"/>
          <a:ext cx="6843469" cy="342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1129" tIns="333248" rIns="531129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fr-FR" sz="1600" i="1" kern="12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rPr>
            <a:t> Madame LE VIGOUROUX Florence		cycle 1</a:t>
          </a:r>
          <a:endParaRPr lang="fr-F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fr-FR" sz="1600" i="1" kern="12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rPr>
            <a:t> Madame  </a:t>
          </a:r>
          <a:r>
            <a:rPr lang="en-GB" sz="1600" i="1" kern="12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rPr>
            <a:t>HELLEGOUARCH Florence</a:t>
          </a:r>
          <a:r>
            <a:rPr lang="fr-FR" sz="1600" i="1" kern="12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rPr>
            <a:t>	cycle 1</a:t>
          </a:r>
          <a:endParaRPr lang="fr-F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en-US" sz="1600" i="1" kern="12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rPr>
            <a:t> Madame TREVILLY Caroline		cycle 1</a:t>
          </a:r>
          <a:endParaRPr lang="fr-F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fr-FR" sz="1600" i="1" kern="12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rPr>
            <a:t> Madame ALLAIRE Noémi  			cycle 1</a:t>
          </a:r>
          <a:endParaRPr lang="fr-F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en-GB" sz="1600" i="1" kern="12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rPr>
            <a:t> Madame DANIEL Angélique	 	cycle 2</a:t>
          </a:r>
          <a:endParaRPr lang="fr-F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en-US" sz="1600" i="1" kern="12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rPr>
            <a:t> Madame COUSSEAU Pascale		cycle 2</a:t>
          </a:r>
          <a:endParaRPr lang="fr-F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en-US" sz="1600" i="1" kern="12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rPr>
            <a:t> Madame IBARBOURE Isabelle		cycle 2</a:t>
          </a:r>
          <a:endParaRPr lang="fr-F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en-GB" sz="1600" i="1" kern="12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i="1" kern="12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rPr>
            <a:t>Madame Julie BLANCHARD		cycle 2 </a:t>
          </a:r>
          <a:endParaRPr lang="fr-F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en-US" sz="1600" i="1" kern="12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rPr>
            <a:t> Madame LAGIER Brigitte			cycle 3</a:t>
          </a:r>
          <a:endParaRPr lang="fr-F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en-US" sz="1600" i="1" kern="12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rPr>
            <a:t> Madame FALCOU-LE-HUEC Sonia		cycle 3 </a:t>
          </a:r>
          <a:endParaRPr lang="fr-FR" sz="1600" kern="1200" dirty="0"/>
        </a:p>
      </dsp:txBody>
      <dsp:txXfrm>
        <a:off x="0" y="3834565"/>
        <a:ext cx="6843469" cy="3427200"/>
      </dsp:txXfrm>
    </dsp:sp>
    <dsp:sp modelId="{B9B19F5B-3C21-432B-B17D-40CAB27F64F6}">
      <dsp:nvSpPr>
        <dsp:cNvPr id="0" name=""/>
        <dsp:cNvSpPr/>
      </dsp:nvSpPr>
      <dsp:spPr>
        <a:xfrm>
          <a:off x="164612" y="3619575"/>
          <a:ext cx="4790428" cy="472320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1067" tIns="0" rIns="181067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/>
            <a:t>10 Classes monolingues</a:t>
          </a:r>
        </a:p>
      </dsp:txBody>
      <dsp:txXfrm>
        <a:off x="187669" y="3642632"/>
        <a:ext cx="4744314" cy="42620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19870E-887F-41AC-9DF9-A83195110103}">
      <dsp:nvSpPr>
        <dsp:cNvPr id="0" name=""/>
        <dsp:cNvSpPr/>
      </dsp:nvSpPr>
      <dsp:spPr>
        <a:xfrm>
          <a:off x="0" y="337781"/>
          <a:ext cx="6699250" cy="118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9936" tIns="333248" rIns="519936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fr-FR" sz="1600" u="heavy" kern="1200" dirty="0">
              <a:effectLst/>
              <a:latin typeface="Comic Sans MS" panose="030F0702030302020204" pitchFamily="66" charset="0"/>
              <a:ea typeface="Cambria" panose="02040503050406030204" pitchFamily="18" charset="0"/>
              <a:cs typeface="Times New Roman" panose="02020603050405020304" pitchFamily="18" charset="0"/>
            </a:rPr>
            <a:t>Un poste d’adaptation</a:t>
          </a:r>
          <a:r>
            <a:rPr lang="fr-FR" sz="1600" kern="1200" dirty="0">
              <a:effectLst/>
              <a:latin typeface="Comic Sans MS" panose="030F0702030302020204" pitchFamily="66" charset="0"/>
              <a:ea typeface="Cambria" panose="02040503050406030204" pitchFamily="18" charset="0"/>
              <a:cs typeface="Times New Roman" panose="02020603050405020304" pitchFamily="18" charset="0"/>
            </a:rPr>
            <a:t> est assuré par Madame </a:t>
          </a:r>
          <a:r>
            <a:rPr lang="fr-FR" sz="1600" kern="1200" dirty="0" err="1">
              <a:effectLst/>
              <a:latin typeface="Comic Sans MS" panose="030F0702030302020204" pitchFamily="66" charset="0"/>
              <a:ea typeface="Cambria" panose="02040503050406030204" pitchFamily="18" charset="0"/>
              <a:cs typeface="Times New Roman" panose="02020603050405020304" pitchFamily="18" charset="0"/>
            </a:rPr>
            <a:t>Nafraichoux</a:t>
          </a:r>
          <a:r>
            <a:rPr lang="fr-FR" sz="1600" kern="1200" dirty="0">
              <a:effectLst/>
              <a:latin typeface="Comic Sans MS" panose="030F0702030302020204" pitchFamily="66" charset="0"/>
              <a:ea typeface="Cambria" panose="02040503050406030204" pitchFamily="18" charset="0"/>
              <a:cs typeface="Times New Roman" panose="02020603050405020304" pitchFamily="18" charset="0"/>
            </a:rPr>
            <a:t> Céline</a:t>
          </a:r>
          <a:br>
            <a:rPr lang="fr-FR" sz="1600" kern="12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rPr>
          </a:br>
          <a:endParaRPr lang="fr-FR" sz="1600" kern="1200" dirty="0"/>
        </a:p>
      </dsp:txBody>
      <dsp:txXfrm>
        <a:off x="0" y="337781"/>
        <a:ext cx="6699250" cy="1184400"/>
      </dsp:txXfrm>
    </dsp:sp>
    <dsp:sp modelId="{685FD14D-7E1C-4659-9C5B-751AC2B62B62}">
      <dsp:nvSpPr>
        <dsp:cNvPr id="0" name=""/>
        <dsp:cNvSpPr/>
      </dsp:nvSpPr>
      <dsp:spPr>
        <a:xfrm>
          <a:off x="334962" y="101621"/>
          <a:ext cx="4689475" cy="472320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251" tIns="0" rIns="177251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 dirty="0"/>
            <a:t>Poste d’adaptation</a:t>
          </a:r>
        </a:p>
      </dsp:txBody>
      <dsp:txXfrm>
        <a:off x="358019" y="124678"/>
        <a:ext cx="4643361" cy="426206"/>
      </dsp:txXfrm>
    </dsp:sp>
    <dsp:sp modelId="{996F7B3D-1A85-49A2-9973-112054CF616B}">
      <dsp:nvSpPr>
        <dsp:cNvPr id="0" name=""/>
        <dsp:cNvSpPr/>
      </dsp:nvSpPr>
      <dsp:spPr>
        <a:xfrm>
          <a:off x="0" y="1844741"/>
          <a:ext cx="6699250" cy="95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hueOff val="0"/>
              <a:satOff val="0"/>
              <a:lumOff val="0"/>
              <a:alphaOff val="-2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9936" tIns="333248" rIns="519936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fr-FR" sz="1600" u="heavy" kern="1200" dirty="0">
              <a:effectLst/>
              <a:latin typeface="Comic Sans MS" panose="030F0702030302020204" pitchFamily="66" charset="0"/>
              <a:ea typeface="Cambria" panose="02040503050406030204" pitchFamily="18" charset="0"/>
              <a:cs typeface="Times New Roman" panose="02020603050405020304" pitchFamily="18" charset="0"/>
            </a:rPr>
            <a:t>Un poste FLS (Français Langue Seconde) </a:t>
          </a:r>
          <a:r>
            <a:rPr lang="fr-FR" sz="1600" kern="1200" dirty="0">
              <a:effectLst/>
              <a:latin typeface="Comic Sans MS" panose="030F0702030302020204" pitchFamily="66" charset="0"/>
              <a:ea typeface="Cambria" panose="02040503050406030204" pitchFamily="18" charset="0"/>
              <a:cs typeface="Times New Roman" panose="02020603050405020304" pitchFamily="18" charset="0"/>
            </a:rPr>
            <a:t>est assuré par Madame LE PORT Marie-Line</a:t>
          </a:r>
          <a:endParaRPr lang="fr-FR" sz="1600" kern="1200" dirty="0"/>
        </a:p>
      </dsp:txBody>
      <dsp:txXfrm>
        <a:off x="0" y="1844741"/>
        <a:ext cx="6699250" cy="957600"/>
      </dsp:txXfrm>
    </dsp:sp>
    <dsp:sp modelId="{929F56D3-ABA2-4ED5-86D7-A5B5B1B5F1C8}">
      <dsp:nvSpPr>
        <dsp:cNvPr id="0" name=""/>
        <dsp:cNvSpPr/>
      </dsp:nvSpPr>
      <dsp:spPr>
        <a:xfrm>
          <a:off x="334962" y="1608581"/>
          <a:ext cx="4689475" cy="472320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-2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251" tIns="0" rIns="177251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 dirty="0"/>
            <a:t>Poste F.L.S. (Français Langue Seconde</a:t>
          </a:r>
        </a:p>
      </dsp:txBody>
      <dsp:txXfrm>
        <a:off x="358019" y="1631638"/>
        <a:ext cx="4643361" cy="426206"/>
      </dsp:txXfrm>
    </dsp:sp>
    <dsp:sp modelId="{C3094E84-8C28-45FB-9BD3-654BBD0299F8}">
      <dsp:nvSpPr>
        <dsp:cNvPr id="0" name=""/>
        <dsp:cNvSpPr/>
      </dsp:nvSpPr>
      <dsp:spPr>
        <a:xfrm>
          <a:off x="0" y="3124901"/>
          <a:ext cx="6699250" cy="123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9936" tIns="333248" rIns="519936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fr-FR" sz="1600" u="heavy" kern="1200" dirty="0">
              <a:effectLst/>
              <a:latin typeface="Comic Sans MS" panose="030F0702030302020204" pitchFamily="66" charset="0"/>
              <a:ea typeface="Cambria" panose="02040503050406030204" pitchFamily="18" charset="0"/>
              <a:cs typeface="Times New Roman" panose="02020603050405020304" pitchFamily="18" charset="0"/>
            </a:rPr>
            <a:t>Un demi poste « Plus de Maitres que de Classes » </a:t>
          </a:r>
          <a:r>
            <a:rPr lang="fr-FR" sz="1600" b="0" u="none" kern="1200" dirty="0">
              <a:effectLst/>
              <a:latin typeface="Comic Sans MS" panose="030F0702030302020204" pitchFamily="66" charset="0"/>
              <a:ea typeface="Cambria" panose="02040503050406030204" pitchFamily="18" charset="0"/>
              <a:cs typeface="Times New Roman" panose="02020603050405020304" pitchFamily="18" charset="0"/>
            </a:rPr>
            <a:t>qui permet de dédoubler les classes de CP et de CE1 est assuré par Madame Fabienne Tardy.</a:t>
          </a:r>
          <a:endParaRPr lang="fr-FR" sz="1600" b="0" u="none" kern="1200" dirty="0"/>
        </a:p>
      </dsp:txBody>
      <dsp:txXfrm>
        <a:off x="0" y="3124901"/>
        <a:ext cx="6699250" cy="1234800"/>
      </dsp:txXfrm>
    </dsp:sp>
    <dsp:sp modelId="{9C362AC9-977E-4A95-8408-B2844505015D}">
      <dsp:nvSpPr>
        <dsp:cNvPr id="0" name=""/>
        <dsp:cNvSpPr/>
      </dsp:nvSpPr>
      <dsp:spPr>
        <a:xfrm>
          <a:off x="334962" y="2888741"/>
          <a:ext cx="4689475" cy="472320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251" tIns="0" rIns="177251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 dirty="0"/>
            <a:t>Poste Plus de Maitres que de classes</a:t>
          </a:r>
        </a:p>
      </dsp:txBody>
      <dsp:txXfrm>
        <a:off x="358019" y="2911798"/>
        <a:ext cx="4643361" cy="42620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34FDC1-732C-43A9-A478-E9391775CEA1}">
      <dsp:nvSpPr>
        <dsp:cNvPr id="0" name=""/>
        <dsp:cNvSpPr/>
      </dsp:nvSpPr>
      <dsp:spPr>
        <a:xfrm>
          <a:off x="0" y="1070951"/>
          <a:ext cx="6683894" cy="275375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8744" tIns="562356" rIns="518744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17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fr-FR" sz="1400" kern="1200" dirty="0"/>
            <a:t>C’est une contribution des familles aux charges de l’école (chauffage, emprunts…)</a:t>
          </a:r>
          <a:endParaRPr lang="fr-FR" sz="1700" kern="1200" dirty="0"/>
        </a:p>
      </dsp:txBody>
      <dsp:txXfrm>
        <a:off x="0" y="1070951"/>
        <a:ext cx="6683894" cy="2753759"/>
      </dsp:txXfrm>
    </dsp:sp>
    <dsp:sp modelId="{13C9247C-96CA-417B-93F8-433E64937264}">
      <dsp:nvSpPr>
        <dsp:cNvPr id="0" name=""/>
        <dsp:cNvSpPr/>
      </dsp:nvSpPr>
      <dsp:spPr>
        <a:xfrm>
          <a:off x="359296" y="617669"/>
          <a:ext cx="4515485" cy="572858"/>
        </a:xfrm>
        <a:prstGeom prst="roundRect">
          <a:avLst/>
        </a:prstGeom>
        <a:solidFill>
          <a:schemeClr val="accent4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6845" tIns="0" rIns="176845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700" kern="1200" dirty="0"/>
            <a:t>Rétributions par mois</a:t>
          </a:r>
        </a:p>
      </dsp:txBody>
      <dsp:txXfrm>
        <a:off x="387261" y="645634"/>
        <a:ext cx="4459555" cy="516928"/>
      </dsp:txXfrm>
    </dsp:sp>
    <dsp:sp modelId="{6DFBDB76-802E-40B0-A4BB-0DCBC2BB105E}">
      <dsp:nvSpPr>
        <dsp:cNvPr id="0" name=""/>
        <dsp:cNvSpPr/>
      </dsp:nvSpPr>
      <dsp:spPr>
        <a:xfrm>
          <a:off x="0" y="4160853"/>
          <a:ext cx="6683894" cy="25058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alpha val="90000"/>
              <a:hueOff val="0"/>
              <a:satOff val="0"/>
              <a:lumOff val="0"/>
              <a:alphaOff val="-2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8744" tIns="562356" rIns="518744" bIns="99568" numCol="1" spcCol="1270" anchor="t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fr-FR" sz="1400" b="1" u="sng" kern="1200" dirty="0"/>
            <a:t>En maternelle,</a:t>
          </a:r>
          <a:r>
            <a:rPr lang="fr-FR" sz="1400" kern="1200" dirty="0"/>
            <a:t> l’école donne l’ensemble des fournitures (matériel pédagogique, cahiers, photocopies …)</a:t>
          </a:r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fr-FR" sz="1400" b="1" u="sng" kern="1200" dirty="0"/>
            <a:t>En primaire,</a:t>
          </a:r>
          <a:r>
            <a:rPr lang="fr-FR" sz="1400" kern="1200" dirty="0"/>
            <a:t> les livres, fichiers, le matériel pédagogique, les photocopies et une partie des cahiers sont fournis par l’école. </a:t>
          </a:r>
          <a:r>
            <a:rPr lang="en-US" sz="1400" kern="1200" dirty="0"/>
            <a:t>Il est demandé aux familles d’élèves de primaire une participation à l’achat des fournitures (cahiers, protège-cahiers, agenda scolaire…). </a:t>
          </a:r>
          <a:endParaRPr lang="fr-FR" sz="1400" kern="1200" dirty="0"/>
        </a:p>
        <a:p>
          <a:pPr marL="228600" lvl="2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 	Pour les </a:t>
          </a:r>
          <a:r>
            <a:rPr lang="en-US" sz="1200" b="1" kern="1200" dirty="0"/>
            <a:t>CP-CE1-CE2: 33€</a:t>
          </a:r>
          <a:endParaRPr lang="fr-FR" sz="1200" kern="1200" dirty="0"/>
        </a:p>
        <a:p>
          <a:pPr marL="342900" lvl="3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	Pour les </a:t>
          </a:r>
          <a:r>
            <a:rPr lang="en-US" sz="1200" b="1" kern="1200" dirty="0"/>
            <a:t>CM1- CM2: 25€</a:t>
          </a:r>
          <a:endParaRPr lang="fr-FR" sz="1200" kern="1200" dirty="0"/>
        </a:p>
      </dsp:txBody>
      <dsp:txXfrm>
        <a:off x="0" y="4160853"/>
        <a:ext cx="6683894" cy="2505825"/>
      </dsp:txXfrm>
    </dsp:sp>
    <dsp:sp modelId="{CA3E0C9E-EE74-4DE9-BA76-1169D8B2ED75}">
      <dsp:nvSpPr>
        <dsp:cNvPr id="0" name=""/>
        <dsp:cNvSpPr/>
      </dsp:nvSpPr>
      <dsp:spPr>
        <a:xfrm>
          <a:off x="359296" y="3923574"/>
          <a:ext cx="4678725" cy="648288"/>
        </a:xfrm>
        <a:prstGeom prst="roundRect">
          <a:avLst/>
        </a:prstGeom>
        <a:solidFill>
          <a:schemeClr val="accent4">
            <a:alpha val="90000"/>
            <a:hueOff val="0"/>
            <a:satOff val="0"/>
            <a:lumOff val="0"/>
            <a:alphaOff val="-2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6845" tIns="0" rIns="176845" bIns="0" numCol="1" spcCol="1270" anchor="ctr" anchorCtr="0">
          <a:noAutofit/>
        </a:bodyPr>
        <a:lstStyle/>
        <a:p>
          <a:pPr marL="0" lvl="0" indent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Tx/>
            <a:buNone/>
          </a:pPr>
          <a:r>
            <a:rPr lang="fr-FR" sz="2400" b="1" u="none" kern="1200" dirty="0"/>
            <a:t>Les fournitures </a:t>
          </a:r>
          <a:endParaRPr lang="fr-FR" sz="2400" u="none" kern="1200" dirty="0"/>
        </a:p>
      </dsp:txBody>
      <dsp:txXfrm>
        <a:off x="390943" y="3955221"/>
        <a:ext cx="4615431" cy="584994"/>
      </dsp:txXfrm>
    </dsp:sp>
    <dsp:sp modelId="{48512E27-255C-4440-AED1-5DC0AFBA0282}">
      <dsp:nvSpPr>
        <dsp:cNvPr id="0" name=""/>
        <dsp:cNvSpPr/>
      </dsp:nvSpPr>
      <dsp:spPr>
        <a:xfrm>
          <a:off x="0" y="6998611"/>
          <a:ext cx="6683894" cy="128204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8744" tIns="562356" rIns="518744" bIns="99568" numCol="1" spcCol="1270" anchor="t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b="1" u="sng" kern="1200" dirty="0"/>
            <a:t>Les sorties scolaires et les spectacles sont facturés en plus.</a:t>
          </a:r>
          <a:r>
            <a:rPr lang="fr-FR" sz="1400" kern="1200" dirty="0"/>
            <a:t> Les frais de travaux manuels sont entièrement pris en charge par l’école.</a:t>
          </a:r>
        </a:p>
      </dsp:txBody>
      <dsp:txXfrm>
        <a:off x="0" y="6998611"/>
        <a:ext cx="6683894" cy="1282049"/>
      </dsp:txXfrm>
    </dsp:sp>
    <dsp:sp modelId="{ADAB9B53-1C92-420D-9D36-CE0CCC2B4778}">
      <dsp:nvSpPr>
        <dsp:cNvPr id="0" name=""/>
        <dsp:cNvSpPr/>
      </dsp:nvSpPr>
      <dsp:spPr>
        <a:xfrm>
          <a:off x="257540" y="6702816"/>
          <a:ext cx="5181875" cy="532849"/>
        </a:xfrm>
        <a:prstGeom prst="roundRect">
          <a:avLst/>
        </a:prstGeom>
        <a:solidFill>
          <a:schemeClr val="accent4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6845" tIns="0" rIns="176845" bIns="0" numCol="1" spcCol="1270" anchor="ctr" anchorCtr="0">
          <a:noAutofit/>
        </a:bodyPr>
        <a:lstStyle/>
        <a:p>
          <a:pPr marL="0" lvl="0" indent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Tx/>
            <a:buNone/>
          </a:pPr>
          <a:r>
            <a:rPr lang="fr-FR" sz="2400" b="1" u="none" kern="1200" dirty="0"/>
            <a:t>Les sorties scolaires et les spectacles</a:t>
          </a:r>
          <a:endParaRPr lang="fr-FR" sz="2400" u="none" kern="1200" dirty="0"/>
        </a:p>
      </dsp:txBody>
      <dsp:txXfrm>
        <a:off x="283552" y="6728828"/>
        <a:ext cx="5129851" cy="48082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34FDC1-732C-43A9-A478-E9391775CEA1}">
      <dsp:nvSpPr>
        <dsp:cNvPr id="0" name=""/>
        <dsp:cNvSpPr/>
      </dsp:nvSpPr>
      <dsp:spPr>
        <a:xfrm>
          <a:off x="0" y="0"/>
          <a:ext cx="6629172" cy="513133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4497" tIns="770636" rIns="514497" bIns="99568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17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/>
            <a:t>Tarif appliqué en fonction du quotient familial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Une réduction pour les enfants lorientais et ploemeurois peut-être accordée en fonction du quotient familial.</a:t>
          </a:r>
          <a:endParaRPr lang="fr-FR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u="sng" kern="1200" dirty="0"/>
            <a:t>Pour les enfants lorientais</a:t>
          </a:r>
          <a:r>
            <a:rPr lang="en-US" sz="1400" kern="1200" dirty="0"/>
            <a:t>, il faut nous transmettre l’attestation CAF précisant le quotient familial.</a:t>
          </a:r>
          <a:endParaRPr lang="fr-FR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u="sng" kern="1200" dirty="0"/>
            <a:t>Pour les enfants ploemeurois</a:t>
          </a:r>
          <a:r>
            <a:rPr lang="en-US" sz="1400" kern="1200" dirty="0"/>
            <a:t>, le dossier est à établir au CCAS de Ploemeur</a:t>
          </a:r>
          <a:r>
            <a:rPr lang="en-US" sz="1400" i="1" kern="1200" dirty="0"/>
            <a:t>.</a:t>
          </a:r>
          <a:endParaRPr lang="fr-FR" sz="14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1700" kern="1200" dirty="0"/>
        </a:p>
      </dsp:txBody>
      <dsp:txXfrm>
        <a:off x="0" y="0"/>
        <a:ext cx="6629172" cy="5131337"/>
      </dsp:txXfrm>
    </dsp:sp>
    <dsp:sp modelId="{13C9247C-96CA-417B-93F8-433E64937264}">
      <dsp:nvSpPr>
        <dsp:cNvPr id="0" name=""/>
        <dsp:cNvSpPr/>
      </dsp:nvSpPr>
      <dsp:spPr>
        <a:xfrm>
          <a:off x="355346" y="0"/>
          <a:ext cx="4358097" cy="589908"/>
        </a:xfrm>
        <a:prstGeom prst="roundRect">
          <a:avLst/>
        </a:prstGeom>
        <a:solidFill>
          <a:schemeClr val="accent4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397" tIns="0" rIns="175397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kern="1200" dirty="0"/>
            <a:t>Cantine Tarif septembre 2026</a:t>
          </a:r>
        </a:p>
      </dsp:txBody>
      <dsp:txXfrm>
        <a:off x="384143" y="28797"/>
        <a:ext cx="4300503" cy="532314"/>
      </dsp:txXfrm>
    </dsp:sp>
    <dsp:sp modelId="{6DFBDB76-802E-40B0-A4BB-0DCBC2BB105E}">
      <dsp:nvSpPr>
        <dsp:cNvPr id="0" name=""/>
        <dsp:cNvSpPr/>
      </dsp:nvSpPr>
      <dsp:spPr>
        <a:xfrm>
          <a:off x="0" y="5380968"/>
          <a:ext cx="6629172" cy="237726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4497" tIns="770636" rIns="514497" bIns="99568" numCol="1" spcCol="1270" anchor="t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fr-FR" sz="1400" kern="1200" dirty="0"/>
            <a:t>L’heure de garderie ou d’étude est facturée </a:t>
          </a:r>
          <a:r>
            <a:rPr lang="fr-FR" sz="1400" b="1" kern="1200" dirty="0"/>
            <a:t>2,40 €.</a:t>
          </a:r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fr-FR" sz="1400" kern="1200" dirty="0"/>
            <a:t>Toute heure commencée est due.</a:t>
          </a:r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fr-FR" sz="1400" kern="1200" dirty="0"/>
            <a:t>Avant 8h30 et après 16h45, les enfants présents sont conduits obligatoirement à la garderie.</a:t>
          </a:r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fr-FR" sz="1400" kern="1200" dirty="0"/>
            <a:t>Une étude est proposée aux enfants de primaire de 16h45 à 17h30 les lundi, mardi et jeudi.</a:t>
          </a:r>
        </a:p>
      </dsp:txBody>
      <dsp:txXfrm>
        <a:off x="0" y="5380968"/>
        <a:ext cx="6629172" cy="2377263"/>
      </dsp:txXfrm>
    </dsp:sp>
    <dsp:sp modelId="{CA3E0C9E-EE74-4DE9-BA76-1169D8B2ED75}">
      <dsp:nvSpPr>
        <dsp:cNvPr id="0" name=""/>
        <dsp:cNvSpPr/>
      </dsp:nvSpPr>
      <dsp:spPr>
        <a:xfrm>
          <a:off x="283095" y="5364821"/>
          <a:ext cx="3415859" cy="657374"/>
        </a:xfrm>
        <a:prstGeom prst="roundRect">
          <a:avLst/>
        </a:prstGeom>
        <a:solidFill>
          <a:schemeClr val="accent4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397" tIns="0" rIns="175397" bIns="0" numCol="1" spcCol="1270" anchor="ctr" anchorCtr="0">
          <a:noAutofit/>
        </a:bodyPr>
        <a:lstStyle/>
        <a:p>
          <a:pPr marL="0" lvl="0" indent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Tx/>
            <a:buNone/>
          </a:pPr>
          <a:r>
            <a:rPr lang="fr-FR" sz="2400" b="1" u="none" kern="1200" dirty="0"/>
            <a:t>Garderie-Etude</a:t>
          </a:r>
          <a:endParaRPr lang="fr-FR" sz="2400" u="none" kern="1200" dirty="0"/>
        </a:p>
      </dsp:txBody>
      <dsp:txXfrm>
        <a:off x="315185" y="5396911"/>
        <a:ext cx="3351679" cy="59319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34FDC1-732C-43A9-A478-E9391775CEA1}">
      <dsp:nvSpPr>
        <dsp:cNvPr id="0" name=""/>
        <dsp:cNvSpPr/>
      </dsp:nvSpPr>
      <dsp:spPr>
        <a:xfrm>
          <a:off x="0" y="0"/>
          <a:ext cx="6629172" cy="638868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4497" tIns="1208024" rIns="514497" bIns="99568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17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b="1" kern="1200" dirty="0"/>
            <a:t>L'inscription est enregistrée par le Chef d’établissement</a:t>
          </a:r>
          <a:r>
            <a:rPr lang="fr-FR" sz="1400" kern="1200" dirty="0"/>
            <a:t> sur présentation : </a:t>
          </a: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mic Sans MS" panose="030F0702030302020204" pitchFamily="66" charset="0"/>
            <a:buChar char="-"/>
          </a:pPr>
          <a:r>
            <a:rPr lang="fr-FR" sz="1400" kern="1200" dirty="0"/>
            <a:t>De la fiche d’inscription</a:t>
          </a: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mic Sans MS" panose="030F0702030302020204" pitchFamily="66" charset="0"/>
            <a:buChar char="-"/>
          </a:pPr>
          <a:r>
            <a:rPr lang="fr-FR" sz="1400" kern="1200" dirty="0"/>
            <a:t>Du livret de famille </a:t>
          </a: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mic Sans MS" panose="030F0702030302020204" pitchFamily="66" charset="0"/>
            <a:buChar char="-"/>
          </a:pPr>
          <a:r>
            <a:rPr lang="fr-FR" sz="1400" kern="1200" dirty="0"/>
            <a:t>De tout document attestant que l'enfant a subi la vaccination obligatoire pour son âge ou justifie d'une contre-indication médicale. En cas de difficulté dans ce domaine, le Chef d’établissement contacte le médecin de Protection Maternelle et Infantile.</a:t>
          </a:r>
        </a:p>
        <a:p>
          <a:pPr marL="342900" lvl="3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/>
            <a:t>Pour les enfants nés </a:t>
          </a:r>
          <a:r>
            <a:rPr lang="fr-FR" sz="1400" u="sng" kern="1200" dirty="0"/>
            <a:t>avant 2018</a:t>
          </a:r>
          <a:r>
            <a:rPr lang="fr-FR" sz="1400" kern="1200" dirty="0"/>
            <a:t> : Les vaccinations obligatoires sont les suivantes : diphtérie, tétanos et poliomyélite (DTP).</a:t>
          </a:r>
        </a:p>
        <a:p>
          <a:pPr marL="342900" lvl="3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/>
            <a:t>Pour les enfants nés </a:t>
          </a:r>
          <a:r>
            <a:rPr lang="fr-FR" sz="1400" u="sng" kern="1200" dirty="0"/>
            <a:t>à partir de 2018</a:t>
          </a:r>
          <a:r>
            <a:rPr lang="fr-FR" sz="1400" kern="1200" dirty="0"/>
            <a:t>, les 11 vaccinations obligatoires sont les suivantes, pour les bébés et les enfants : Diphtérie, tétanos et poliomyélite (DTP), Coqueluche, Infections invasives à Haemophilus influenzae de type B, Hépatite B, Infections invasives à pneumocoque, Méningocoque de sérogroupe C, Rougeole, oreillons et rubéole</a:t>
          </a: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mic Sans MS" panose="030F0702030302020204" pitchFamily="66" charset="0"/>
            <a:buChar char="-"/>
          </a:pPr>
          <a:r>
            <a:rPr lang="fr-FR" sz="1400" b="1" kern="1200" dirty="0"/>
            <a:t>Du certificat de radiation</a:t>
          </a:r>
          <a:r>
            <a:rPr lang="fr-FR" sz="1400" kern="1200" dirty="0"/>
            <a:t>, en cas de changement d’école. Ce certificat indique la dernière classe fréquentée. </a:t>
          </a:r>
        </a:p>
        <a:p>
          <a:pPr marL="171450" lvl="3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1000" kern="120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1000" kern="1200" dirty="0"/>
        </a:p>
      </dsp:txBody>
      <dsp:txXfrm>
        <a:off x="0" y="0"/>
        <a:ext cx="6629172" cy="6388683"/>
      </dsp:txXfrm>
    </dsp:sp>
    <dsp:sp modelId="{13C9247C-96CA-417B-93F8-433E64937264}">
      <dsp:nvSpPr>
        <dsp:cNvPr id="0" name=""/>
        <dsp:cNvSpPr/>
      </dsp:nvSpPr>
      <dsp:spPr>
        <a:xfrm>
          <a:off x="365124" y="0"/>
          <a:ext cx="5635929" cy="589908"/>
        </a:xfrm>
        <a:prstGeom prst="roundRect">
          <a:avLst/>
        </a:prstGeom>
        <a:solidFill>
          <a:schemeClr val="accent4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397" tIns="0" rIns="175397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kern="1200" dirty="0"/>
            <a:t>Modalités d’inscription</a:t>
          </a:r>
        </a:p>
      </dsp:txBody>
      <dsp:txXfrm>
        <a:off x="393921" y="28797"/>
        <a:ext cx="5578335" cy="5323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D609C6-16BF-43F0-9452-7BC60AC61977}" type="datetimeFigureOut">
              <a:rPr lang="fr-FR" smtClean="0"/>
              <a:t>26/02/2026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214563" y="1241425"/>
            <a:ext cx="23685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34743B-2D16-4869-AFAD-3A676DAA88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6464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3" y="2459482"/>
            <a:ext cx="328983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8" y="2459482"/>
            <a:ext cx="328983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E2AD472-41C9-4B1E-82C7-B35F70EB2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8143" y="427736"/>
            <a:ext cx="6806565" cy="276999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5AD57C5-03CB-4778-A314-9A63FB65C08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8142" y="9944862"/>
            <a:ext cx="1739455" cy="276999"/>
          </a:xfrm>
        </p:spPr>
        <p:txBody>
          <a:bodyPr/>
          <a:lstStyle/>
          <a:p>
            <a:fld id="{BC3496AD-8A2B-4AFC-B258-D8335019EE78}" type="datetimeFigureOut">
              <a:rPr lang="fr-FR" smtClean="0"/>
              <a:t>26/02/2026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4E210A5-E08A-42E7-A4DC-1A2429BF2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71369" y="9944862"/>
            <a:ext cx="2420112" cy="276999"/>
          </a:xfrm>
        </p:spPr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32A5A2A-45C8-49D9-92E5-FA132A472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445253" y="9944862"/>
            <a:ext cx="1739455" cy="276999"/>
          </a:xfrm>
        </p:spPr>
        <p:txBody>
          <a:bodyPr/>
          <a:lstStyle/>
          <a:p>
            <a:fld id="{06EC378C-0701-4348-97D8-CC6CA18F48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7901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3" y="427736"/>
            <a:ext cx="680656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3" y="2459482"/>
            <a:ext cx="680656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3" y="9944862"/>
            <a:ext cx="173945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7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23">
        <a:defRPr>
          <a:latin typeface="+mn-lt"/>
          <a:ea typeface="+mn-ea"/>
          <a:cs typeface="+mn-cs"/>
        </a:defRPr>
      </a:lvl2pPr>
      <a:lvl3pPr marL="914446">
        <a:defRPr>
          <a:latin typeface="+mn-lt"/>
          <a:ea typeface="+mn-ea"/>
          <a:cs typeface="+mn-cs"/>
        </a:defRPr>
      </a:lvl3pPr>
      <a:lvl4pPr marL="1371671">
        <a:defRPr>
          <a:latin typeface="+mn-lt"/>
          <a:ea typeface="+mn-ea"/>
          <a:cs typeface="+mn-cs"/>
        </a:defRPr>
      </a:lvl4pPr>
      <a:lvl5pPr marL="1828894">
        <a:defRPr>
          <a:latin typeface="+mn-lt"/>
          <a:ea typeface="+mn-ea"/>
          <a:cs typeface="+mn-cs"/>
        </a:defRPr>
      </a:lvl5pPr>
      <a:lvl6pPr marL="2286117">
        <a:defRPr>
          <a:latin typeface="+mn-lt"/>
          <a:ea typeface="+mn-ea"/>
          <a:cs typeface="+mn-cs"/>
        </a:defRPr>
      </a:lvl6pPr>
      <a:lvl7pPr marL="2743340">
        <a:defRPr>
          <a:latin typeface="+mn-lt"/>
          <a:ea typeface="+mn-ea"/>
          <a:cs typeface="+mn-cs"/>
        </a:defRPr>
      </a:lvl7pPr>
      <a:lvl8pPr marL="3200564">
        <a:defRPr>
          <a:latin typeface="+mn-lt"/>
          <a:ea typeface="+mn-ea"/>
          <a:cs typeface="+mn-cs"/>
        </a:defRPr>
      </a:lvl8pPr>
      <a:lvl9pPr marL="3657787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23">
        <a:defRPr>
          <a:latin typeface="+mn-lt"/>
          <a:ea typeface="+mn-ea"/>
          <a:cs typeface="+mn-cs"/>
        </a:defRPr>
      </a:lvl2pPr>
      <a:lvl3pPr marL="914446">
        <a:defRPr>
          <a:latin typeface="+mn-lt"/>
          <a:ea typeface="+mn-ea"/>
          <a:cs typeface="+mn-cs"/>
        </a:defRPr>
      </a:lvl3pPr>
      <a:lvl4pPr marL="1371671">
        <a:defRPr>
          <a:latin typeface="+mn-lt"/>
          <a:ea typeface="+mn-ea"/>
          <a:cs typeface="+mn-cs"/>
        </a:defRPr>
      </a:lvl4pPr>
      <a:lvl5pPr marL="1828894">
        <a:defRPr>
          <a:latin typeface="+mn-lt"/>
          <a:ea typeface="+mn-ea"/>
          <a:cs typeface="+mn-cs"/>
        </a:defRPr>
      </a:lvl5pPr>
      <a:lvl6pPr marL="2286117">
        <a:defRPr>
          <a:latin typeface="+mn-lt"/>
          <a:ea typeface="+mn-ea"/>
          <a:cs typeface="+mn-cs"/>
        </a:defRPr>
      </a:lvl6pPr>
      <a:lvl7pPr marL="2743340">
        <a:defRPr>
          <a:latin typeface="+mn-lt"/>
          <a:ea typeface="+mn-ea"/>
          <a:cs typeface="+mn-cs"/>
        </a:defRPr>
      </a:lvl7pPr>
      <a:lvl8pPr marL="3200564">
        <a:defRPr>
          <a:latin typeface="+mn-lt"/>
          <a:ea typeface="+mn-ea"/>
          <a:cs typeface="+mn-cs"/>
        </a:defRPr>
      </a:lvl8pPr>
      <a:lvl9pPr marL="3657787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13" Type="http://schemas.openxmlformats.org/officeDocument/2006/relationships/diagramColors" Target="../diagrams/colors2.xml"/><Relationship Id="rId3" Type="http://schemas.openxmlformats.org/officeDocument/2006/relationships/diagramLayout" Target="../diagrams/layout1.xml"/><Relationship Id="rId7" Type="http://schemas.openxmlformats.org/officeDocument/2006/relationships/image" Target="../media/image1.jpeg"/><Relationship Id="rId12" Type="http://schemas.openxmlformats.org/officeDocument/2006/relationships/diagramQuickStyle" Target="../diagrams/quickStyle2.xml"/><Relationship Id="rId2" Type="http://schemas.openxmlformats.org/officeDocument/2006/relationships/diagramData" Target="../diagrams/data1.xml"/><Relationship Id="rId16" Type="http://schemas.openxmlformats.org/officeDocument/2006/relationships/image" Target="../media/image5.jpg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11" Type="http://schemas.openxmlformats.org/officeDocument/2006/relationships/diagramLayout" Target="../diagrams/layout2.xml"/><Relationship Id="rId5" Type="http://schemas.openxmlformats.org/officeDocument/2006/relationships/diagramColors" Target="../diagrams/colors1.xml"/><Relationship Id="rId15" Type="http://schemas.openxmlformats.org/officeDocument/2006/relationships/image" Target="../media/image4.png"/><Relationship Id="rId10" Type="http://schemas.openxmlformats.org/officeDocument/2006/relationships/diagramData" Target="../diagrams/data2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3.jpeg"/><Relationship Id="rId14" Type="http://schemas.microsoft.com/office/2007/relationships/diagramDrawing" Target="../diagrams/drawing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3.xml"/><Relationship Id="rId13" Type="http://schemas.openxmlformats.org/officeDocument/2006/relationships/diagramLayout" Target="../diagrams/layout4.xml"/><Relationship Id="rId3" Type="http://schemas.openxmlformats.org/officeDocument/2006/relationships/image" Target="../media/image3.jpeg"/><Relationship Id="rId7" Type="http://schemas.openxmlformats.org/officeDocument/2006/relationships/diagramLayout" Target="../diagrams/layout3.xml"/><Relationship Id="rId12" Type="http://schemas.openxmlformats.org/officeDocument/2006/relationships/diagramData" Target="../diagrams/data4.xml"/><Relationship Id="rId2" Type="http://schemas.openxmlformats.org/officeDocument/2006/relationships/image" Target="../media/image1.jpeg"/><Relationship Id="rId16" Type="http://schemas.microsoft.com/office/2007/relationships/diagramDrawing" Target="../diagrams/drawing4.xml"/><Relationship Id="rId1" Type="http://schemas.openxmlformats.org/officeDocument/2006/relationships/slideLayout" Target="../slideLayouts/slideLayout6.xml"/><Relationship Id="rId6" Type="http://schemas.openxmlformats.org/officeDocument/2006/relationships/diagramData" Target="../diagrams/data3.xml"/><Relationship Id="rId11" Type="http://schemas.openxmlformats.org/officeDocument/2006/relationships/image" Target="../media/image7.jpeg"/><Relationship Id="rId5" Type="http://schemas.openxmlformats.org/officeDocument/2006/relationships/image" Target="../media/image6.jpg"/><Relationship Id="rId15" Type="http://schemas.openxmlformats.org/officeDocument/2006/relationships/diagramColors" Target="../diagrams/colors4.xml"/><Relationship Id="rId10" Type="http://schemas.microsoft.com/office/2007/relationships/diagramDrawing" Target="../diagrams/drawing3.xml"/><Relationship Id="rId4" Type="http://schemas.openxmlformats.org/officeDocument/2006/relationships/image" Target="../media/image5.jpg"/><Relationship Id="rId9" Type="http://schemas.openxmlformats.org/officeDocument/2006/relationships/diagramColors" Target="../diagrams/colors3.xml"/><Relationship Id="rId14" Type="http://schemas.openxmlformats.org/officeDocument/2006/relationships/diagramQuickStyle" Target="../diagrams/quickStyle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fif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fif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fif"/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fif"/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fif"/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>
            <a:extLst>
              <a:ext uri="{FF2B5EF4-FFF2-40B4-BE49-F238E27FC236}">
                <a16:creationId xmlns:a16="http://schemas.microsoft.com/office/drawing/2014/main" id="{49ED464A-F6A0-42BB-B7F2-A65E3FD5E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356" y="1700062"/>
            <a:ext cx="6686154" cy="276999"/>
          </a:xfrm>
        </p:spPr>
        <p:txBody>
          <a:bodyPr/>
          <a:lstStyle/>
          <a:p>
            <a:r>
              <a:rPr lang="fr-FR" b="1" dirty="0">
                <a:solidFill>
                  <a:srgbClr val="FF0000"/>
                </a:solidFill>
              </a:rPr>
              <a:t>Une école en mouvement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1A51327B-C1C8-447A-9B9F-908689ECC190}"/>
              </a:ext>
            </a:extLst>
          </p:cNvPr>
          <p:cNvGraphicFramePr>
            <a:graphicFrameLocks noGrp="1"/>
          </p:cNvGraphicFramePr>
          <p:nvPr>
            <p:ph idx="4294967295"/>
          </p:nvPr>
        </p:nvGraphicFramePr>
        <p:xfrm>
          <a:off x="463150" y="2425751"/>
          <a:ext cx="6806565" cy="30362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10" name="Image 110" descr="Une image contenant clipart, poupée&#10;&#10;Description générée automatiquement">
            <a:extLst>
              <a:ext uri="{FF2B5EF4-FFF2-40B4-BE49-F238E27FC236}">
                <a16:creationId xmlns:a16="http://schemas.microsoft.com/office/drawing/2014/main" id="{0FD7D95A-9A04-CB3E-D1ED-3B453977D94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03195" y="1357035"/>
            <a:ext cx="1644650" cy="1020266"/>
          </a:xfrm>
          <a:prstGeom prst="rect">
            <a:avLst/>
          </a:prstGeom>
        </p:spPr>
      </p:pic>
      <p:pic>
        <p:nvPicPr>
          <p:cNvPr id="217" name="Image 11" descr="Une image contenant clipart&#10;&#10;Description générée automatiquement">
            <a:extLst>
              <a:ext uri="{FF2B5EF4-FFF2-40B4-BE49-F238E27FC236}">
                <a16:creationId xmlns:a16="http://schemas.microsoft.com/office/drawing/2014/main" id="{8640703A-5125-37D4-90F7-59A3F9465E0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357105" y="1365367"/>
            <a:ext cx="1015405" cy="1015405"/>
          </a:xfrm>
          <a:prstGeom prst="rect">
            <a:avLst/>
          </a:prstGeom>
        </p:spPr>
      </p:pic>
      <p:sp>
        <p:nvSpPr>
          <p:cNvPr id="2" name="object 10">
            <a:extLst>
              <a:ext uri="{FF2B5EF4-FFF2-40B4-BE49-F238E27FC236}">
                <a16:creationId xmlns:a16="http://schemas.microsoft.com/office/drawing/2014/main" id="{8359A53A-B3CF-51AD-EA2A-84259A8DA81C}"/>
              </a:ext>
            </a:extLst>
          </p:cNvPr>
          <p:cNvSpPr/>
          <p:nvPr/>
        </p:nvSpPr>
        <p:spPr>
          <a:xfrm>
            <a:off x="20802" y="9994901"/>
            <a:ext cx="7559676" cy="698501"/>
          </a:xfrm>
          <a:custGeom>
            <a:avLst/>
            <a:gdLst/>
            <a:ahLst/>
            <a:cxnLst/>
            <a:rect l="l" t="t" r="r" b="b"/>
            <a:pathLst>
              <a:path w="7559675" h="396240">
                <a:moveTo>
                  <a:pt x="7559675" y="0"/>
                </a:moveTo>
                <a:lnTo>
                  <a:pt x="0" y="0"/>
                </a:lnTo>
                <a:lnTo>
                  <a:pt x="0" y="396239"/>
                </a:lnTo>
                <a:lnTo>
                  <a:pt x="7559675" y="396239"/>
                </a:lnTo>
                <a:lnTo>
                  <a:pt x="7559675" y="0"/>
                </a:lnTo>
                <a:close/>
              </a:path>
            </a:pathLst>
          </a:custGeom>
          <a:solidFill>
            <a:srgbClr val="ABE0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B39748B-41F6-85D3-3424-62F4E0303F27}"/>
              </a:ext>
            </a:extLst>
          </p:cNvPr>
          <p:cNvSpPr txBox="1"/>
          <p:nvPr/>
        </p:nvSpPr>
        <p:spPr>
          <a:xfrm>
            <a:off x="2787651" y="319591"/>
            <a:ext cx="45974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2" algn="l"/>
            <a:r>
              <a:rPr lang="fr-FR" sz="4000" b="1" dirty="0">
                <a:solidFill>
                  <a:schemeClr val="tx1"/>
                </a:solidFill>
                <a:latin typeface="HelloHappy" panose="02000603000000000000" pitchFamily="2" charset="0"/>
                <a:ea typeface="HelloHappy" panose="02000603000000000000" pitchFamily="2" charset="0"/>
              </a:rPr>
              <a:t>PROJET D’ECOLE</a:t>
            </a:r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50A118A7-77C8-A6D2-A95B-0CB925C8D5CA}"/>
              </a:ext>
            </a:extLst>
          </p:cNvPr>
          <p:cNvCxnSpPr/>
          <p:nvPr/>
        </p:nvCxnSpPr>
        <p:spPr>
          <a:xfrm>
            <a:off x="1" y="1155699"/>
            <a:ext cx="7556500" cy="0"/>
          </a:xfrm>
          <a:prstGeom prst="line">
            <a:avLst/>
          </a:prstGeom>
          <a:ln w="50800">
            <a:solidFill>
              <a:srgbClr val="9BEFD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 19">
            <a:extLst>
              <a:ext uri="{FF2B5EF4-FFF2-40B4-BE49-F238E27FC236}">
                <a16:creationId xmlns:a16="http://schemas.microsoft.com/office/drawing/2014/main" id="{C9C36F16-1299-74A1-5D62-B9677B04C7B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23356" y="1"/>
            <a:ext cx="1068133" cy="1027476"/>
          </a:xfrm>
          <a:prstGeom prst="rect">
            <a:avLst/>
          </a:prstGeom>
        </p:spPr>
      </p:pic>
      <p:sp>
        <p:nvSpPr>
          <p:cNvPr id="8" name="Titre 6">
            <a:extLst>
              <a:ext uri="{FF2B5EF4-FFF2-40B4-BE49-F238E27FC236}">
                <a16:creationId xmlns:a16="http://schemas.microsoft.com/office/drawing/2014/main" id="{A9B45B66-D44D-82AF-1319-3043F949C034}"/>
              </a:ext>
            </a:extLst>
          </p:cNvPr>
          <p:cNvSpPr txBox="1">
            <a:spLocks/>
          </p:cNvSpPr>
          <p:nvPr/>
        </p:nvSpPr>
        <p:spPr>
          <a:xfrm>
            <a:off x="463149" y="5688638"/>
            <a:ext cx="680656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fr-FR" b="1" dirty="0">
                <a:solidFill>
                  <a:schemeClr val="accent6">
                    <a:lumMod val="75000"/>
                  </a:schemeClr>
                </a:solidFill>
              </a:rPr>
              <a:t>Une école qui propose l'évangile</a:t>
            </a:r>
          </a:p>
        </p:txBody>
      </p:sp>
      <p:graphicFrame>
        <p:nvGraphicFramePr>
          <p:cNvPr id="12" name="Espace réservé du contenu 3">
            <a:extLst>
              <a:ext uri="{FF2B5EF4-FFF2-40B4-BE49-F238E27FC236}">
                <a16:creationId xmlns:a16="http://schemas.microsoft.com/office/drawing/2014/main" id="{1ED90355-AFF5-C635-8041-ACBD61B6D058}"/>
              </a:ext>
            </a:extLst>
          </p:cNvPr>
          <p:cNvGraphicFramePr>
            <a:graphicFrameLocks/>
          </p:cNvGraphicFramePr>
          <p:nvPr/>
        </p:nvGraphicFramePr>
        <p:xfrm>
          <a:off x="430159" y="6314690"/>
          <a:ext cx="6806565" cy="24188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  <p:pic>
        <p:nvPicPr>
          <p:cNvPr id="13" name="Image 222">
            <a:extLst>
              <a:ext uri="{FF2B5EF4-FFF2-40B4-BE49-F238E27FC236}">
                <a16:creationId xmlns:a16="http://schemas.microsoft.com/office/drawing/2014/main" id="{9190EBF9-8165-6423-99A6-43A48CB23017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911850" y="5585888"/>
            <a:ext cx="1051744" cy="1147307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86FD9F6A-BC93-7345-42C7-0533345743C2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9553" y="8409060"/>
            <a:ext cx="1471750" cy="1465209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AD1E297C-9FFB-B521-87D9-B70F8D548E0C}"/>
              </a:ext>
            </a:extLst>
          </p:cNvPr>
          <p:cNvSpPr txBox="1"/>
          <p:nvPr/>
        </p:nvSpPr>
        <p:spPr>
          <a:xfrm>
            <a:off x="733833" y="10112199"/>
            <a:ext cx="62651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/>
              <a:t>Ecole François TANGUY – Site : ecolefrancoistanguylorient.fr</a:t>
            </a:r>
          </a:p>
          <a:p>
            <a:pPr algn="ctr"/>
            <a:r>
              <a:rPr lang="fr-FR" sz="1200" dirty="0"/>
              <a:t>Mail :  eco56.ft.lorient@enseignement-catholique.bzh</a:t>
            </a:r>
          </a:p>
        </p:txBody>
      </p:sp>
    </p:spTree>
    <p:extLst>
      <p:ext uri="{BB962C8B-B14F-4D97-AF65-F5344CB8AC3E}">
        <p14:creationId xmlns:p14="http://schemas.microsoft.com/office/powerpoint/2010/main" val="3376569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>
            <a:extLst>
              <a:ext uri="{FF2B5EF4-FFF2-40B4-BE49-F238E27FC236}">
                <a16:creationId xmlns:a16="http://schemas.microsoft.com/office/drawing/2014/main" id="{49ED464A-F6A0-42BB-B7F2-A65E3FD5E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356" y="1700062"/>
            <a:ext cx="6686154" cy="276999"/>
          </a:xfrm>
        </p:spPr>
        <p:txBody>
          <a:bodyPr/>
          <a:lstStyle/>
          <a:p>
            <a:r>
              <a:rPr lang="fr-FR" b="1">
                <a:solidFill>
                  <a:srgbClr val="E858ED"/>
                </a:solidFill>
              </a:rPr>
              <a:t>Une école pour grandir ensemble</a:t>
            </a:r>
            <a:endParaRPr lang="fr-FR" b="1" dirty="0">
              <a:solidFill>
                <a:srgbClr val="FF0000"/>
              </a:solidFill>
            </a:endParaRPr>
          </a:p>
        </p:txBody>
      </p:sp>
      <p:pic>
        <p:nvPicPr>
          <p:cNvPr id="110" name="Image 110" descr="Une image contenant clipart, poupée&#10;&#10;Description générée automatiquement">
            <a:extLst>
              <a:ext uri="{FF2B5EF4-FFF2-40B4-BE49-F238E27FC236}">
                <a16:creationId xmlns:a16="http://schemas.microsoft.com/office/drawing/2014/main" id="{0FD7D95A-9A04-CB3E-D1ED-3B453977D9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3195" y="1357035"/>
            <a:ext cx="1644650" cy="1020266"/>
          </a:xfrm>
          <a:prstGeom prst="rect">
            <a:avLst/>
          </a:prstGeom>
        </p:spPr>
      </p:pic>
      <p:sp>
        <p:nvSpPr>
          <p:cNvPr id="2" name="object 10">
            <a:extLst>
              <a:ext uri="{FF2B5EF4-FFF2-40B4-BE49-F238E27FC236}">
                <a16:creationId xmlns:a16="http://schemas.microsoft.com/office/drawing/2014/main" id="{8359A53A-B3CF-51AD-EA2A-84259A8DA81C}"/>
              </a:ext>
            </a:extLst>
          </p:cNvPr>
          <p:cNvSpPr/>
          <p:nvPr/>
        </p:nvSpPr>
        <p:spPr>
          <a:xfrm>
            <a:off x="20802" y="9994901"/>
            <a:ext cx="7559676" cy="698501"/>
          </a:xfrm>
          <a:custGeom>
            <a:avLst/>
            <a:gdLst/>
            <a:ahLst/>
            <a:cxnLst/>
            <a:rect l="l" t="t" r="r" b="b"/>
            <a:pathLst>
              <a:path w="7559675" h="396240">
                <a:moveTo>
                  <a:pt x="7559675" y="0"/>
                </a:moveTo>
                <a:lnTo>
                  <a:pt x="0" y="0"/>
                </a:lnTo>
                <a:lnTo>
                  <a:pt x="0" y="396239"/>
                </a:lnTo>
                <a:lnTo>
                  <a:pt x="7559675" y="396239"/>
                </a:lnTo>
                <a:lnTo>
                  <a:pt x="7559675" y="0"/>
                </a:lnTo>
                <a:close/>
              </a:path>
            </a:pathLst>
          </a:custGeom>
          <a:solidFill>
            <a:srgbClr val="ABE0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B39748B-41F6-85D3-3424-62F4E0303F27}"/>
              </a:ext>
            </a:extLst>
          </p:cNvPr>
          <p:cNvSpPr txBox="1"/>
          <p:nvPr/>
        </p:nvSpPr>
        <p:spPr>
          <a:xfrm>
            <a:off x="2787651" y="319591"/>
            <a:ext cx="45974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2" algn="l"/>
            <a:r>
              <a:rPr lang="fr-FR" sz="4000" b="1" dirty="0">
                <a:solidFill>
                  <a:schemeClr val="tx1"/>
                </a:solidFill>
                <a:latin typeface="HelloHappy" panose="02000603000000000000" pitchFamily="2" charset="0"/>
                <a:ea typeface="HelloHappy" panose="02000603000000000000" pitchFamily="2" charset="0"/>
              </a:rPr>
              <a:t>PROJET D’ECOLE</a:t>
            </a:r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50A118A7-77C8-A6D2-A95B-0CB925C8D5CA}"/>
              </a:ext>
            </a:extLst>
          </p:cNvPr>
          <p:cNvCxnSpPr/>
          <p:nvPr/>
        </p:nvCxnSpPr>
        <p:spPr>
          <a:xfrm>
            <a:off x="1" y="1155699"/>
            <a:ext cx="7556500" cy="0"/>
          </a:xfrm>
          <a:prstGeom prst="line">
            <a:avLst/>
          </a:prstGeom>
          <a:ln w="50800">
            <a:solidFill>
              <a:srgbClr val="9BEFD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 19">
            <a:extLst>
              <a:ext uri="{FF2B5EF4-FFF2-40B4-BE49-F238E27FC236}">
                <a16:creationId xmlns:a16="http://schemas.microsoft.com/office/drawing/2014/main" id="{C9C36F16-1299-74A1-5D62-B9677B04C7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356" y="1"/>
            <a:ext cx="1068133" cy="1027476"/>
          </a:xfrm>
          <a:prstGeom prst="rect">
            <a:avLst/>
          </a:prstGeom>
        </p:spPr>
      </p:pic>
      <p:sp>
        <p:nvSpPr>
          <p:cNvPr id="8" name="Titre 6">
            <a:extLst>
              <a:ext uri="{FF2B5EF4-FFF2-40B4-BE49-F238E27FC236}">
                <a16:creationId xmlns:a16="http://schemas.microsoft.com/office/drawing/2014/main" id="{A9B45B66-D44D-82AF-1319-3043F949C034}"/>
              </a:ext>
            </a:extLst>
          </p:cNvPr>
          <p:cNvSpPr txBox="1">
            <a:spLocks/>
          </p:cNvSpPr>
          <p:nvPr/>
        </p:nvSpPr>
        <p:spPr>
          <a:xfrm>
            <a:off x="463149" y="5688638"/>
            <a:ext cx="680656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fr-FR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Une école qui accueille dans la diversité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86FD9F6A-BC93-7345-42C7-0533345743C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9553" y="8409060"/>
            <a:ext cx="1471750" cy="1465209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AD1E297C-9FFB-B521-87D9-B70F8D548E0C}"/>
              </a:ext>
            </a:extLst>
          </p:cNvPr>
          <p:cNvSpPr txBox="1"/>
          <p:nvPr/>
        </p:nvSpPr>
        <p:spPr>
          <a:xfrm>
            <a:off x="733833" y="10112199"/>
            <a:ext cx="62651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/>
              <a:t>Ecole François TANGUY – Site : ecolefrancoistanguylorient.fr</a:t>
            </a:r>
          </a:p>
          <a:p>
            <a:pPr algn="ctr"/>
            <a:r>
              <a:rPr lang="fr-FR" sz="1200" dirty="0"/>
              <a:t>Mail :  eco56.ft.lorient@enseignement-catholique.bzh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B6CEF3A7-44F8-D4F9-1865-F268B034FC6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9551" y="1490702"/>
            <a:ext cx="1747442" cy="920948"/>
          </a:xfrm>
          <a:prstGeom prst="rect">
            <a:avLst/>
          </a:prstGeom>
        </p:spPr>
      </p:pic>
      <p:graphicFrame>
        <p:nvGraphicFramePr>
          <p:cNvPr id="17" name="Espace réservé du contenu 3">
            <a:extLst>
              <a:ext uri="{FF2B5EF4-FFF2-40B4-BE49-F238E27FC236}">
                <a16:creationId xmlns:a16="http://schemas.microsoft.com/office/drawing/2014/main" id="{7D0AF0E1-A01A-FB9F-569A-1A68EB31596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8790076"/>
              </p:ext>
            </p:extLst>
          </p:nvPr>
        </p:nvGraphicFramePr>
        <p:xfrm>
          <a:off x="223002" y="2489565"/>
          <a:ext cx="6820477" cy="26397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pic>
        <p:nvPicPr>
          <p:cNvPr id="18" name="Image 11" descr="Une image contenant clipart, poupée&#10;&#10;Description générée automatiquement">
            <a:extLst>
              <a:ext uri="{FF2B5EF4-FFF2-40B4-BE49-F238E27FC236}">
                <a16:creationId xmlns:a16="http://schemas.microsoft.com/office/drawing/2014/main" id="{5ED329D0-A952-1149-718F-1085459B7E3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818415" y="5184964"/>
            <a:ext cx="1262509" cy="1028899"/>
          </a:xfrm>
          <a:prstGeom prst="rect">
            <a:avLst/>
          </a:prstGeom>
        </p:spPr>
      </p:pic>
      <p:graphicFrame>
        <p:nvGraphicFramePr>
          <p:cNvPr id="19" name="Espace réservé du contenu 3">
            <a:extLst>
              <a:ext uri="{FF2B5EF4-FFF2-40B4-BE49-F238E27FC236}">
                <a16:creationId xmlns:a16="http://schemas.microsoft.com/office/drawing/2014/main" id="{E8CDD64B-F4AE-D9A9-7C7E-FD68689BEAD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37019200"/>
              </p:ext>
            </p:extLst>
          </p:nvPr>
        </p:nvGraphicFramePr>
        <p:xfrm>
          <a:off x="361263" y="6108700"/>
          <a:ext cx="6827225" cy="27206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  <p:extLst>
      <p:ext uri="{BB962C8B-B14F-4D97-AF65-F5344CB8AC3E}">
        <p14:creationId xmlns:p14="http://schemas.microsoft.com/office/powerpoint/2010/main" val="1779518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0">
            <a:extLst>
              <a:ext uri="{FF2B5EF4-FFF2-40B4-BE49-F238E27FC236}">
                <a16:creationId xmlns:a16="http://schemas.microsoft.com/office/drawing/2014/main" id="{8359A53A-B3CF-51AD-EA2A-84259A8DA81C}"/>
              </a:ext>
            </a:extLst>
          </p:cNvPr>
          <p:cNvSpPr/>
          <p:nvPr/>
        </p:nvSpPr>
        <p:spPr>
          <a:xfrm>
            <a:off x="20802" y="9994901"/>
            <a:ext cx="7559676" cy="698501"/>
          </a:xfrm>
          <a:custGeom>
            <a:avLst/>
            <a:gdLst/>
            <a:ahLst/>
            <a:cxnLst/>
            <a:rect l="l" t="t" r="r" b="b"/>
            <a:pathLst>
              <a:path w="7559675" h="396240">
                <a:moveTo>
                  <a:pt x="7559675" y="0"/>
                </a:moveTo>
                <a:lnTo>
                  <a:pt x="0" y="0"/>
                </a:lnTo>
                <a:lnTo>
                  <a:pt x="0" y="396239"/>
                </a:lnTo>
                <a:lnTo>
                  <a:pt x="7559675" y="396239"/>
                </a:lnTo>
                <a:lnTo>
                  <a:pt x="7559675" y="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B39748B-41F6-85D3-3424-62F4E0303F27}"/>
              </a:ext>
            </a:extLst>
          </p:cNvPr>
          <p:cNvSpPr txBox="1"/>
          <p:nvPr/>
        </p:nvSpPr>
        <p:spPr>
          <a:xfrm>
            <a:off x="1720851" y="319591"/>
            <a:ext cx="56642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2" algn="r"/>
            <a:r>
              <a:rPr lang="fr-FR" sz="3200" b="1" dirty="0">
                <a:solidFill>
                  <a:schemeClr val="tx1"/>
                </a:solidFill>
                <a:latin typeface="HelloHappy" panose="02000603000000000000" pitchFamily="2" charset="0"/>
                <a:ea typeface="HelloHappy" panose="02000603000000000000" pitchFamily="2" charset="0"/>
              </a:rPr>
              <a:t>EQUIPE ENSEIGNANTE</a:t>
            </a:r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50A118A7-77C8-A6D2-A95B-0CB925C8D5CA}"/>
              </a:ext>
            </a:extLst>
          </p:cNvPr>
          <p:cNvCxnSpPr/>
          <p:nvPr/>
        </p:nvCxnSpPr>
        <p:spPr>
          <a:xfrm>
            <a:off x="1" y="1155699"/>
            <a:ext cx="7556500" cy="0"/>
          </a:xfrm>
          <a:prstGeom prst="line">
            <a:avLst/>
          </a:prstGeom>
          <a:ln w="508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 19">
            <a:extLst>
              <a:ext uri="{FF2B5EF4-FFF2-40B4-BE49-F238E27FC236}">
                <a16:creationId xmlns:a16="http://schemas.microsoft.com/office/drawing/2014/main" id="{C9C36F16-1299-74A1-5D62-B9677B04C7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356" y="1"/>
            <a:ext cx="1068133" cy="1027476"/>
          </a:xfrm>
          <a:prstGeom prst="rect">
            <a:avLst/>
          </a:prstGeom>
        </p:spPr>
      </p:pic>
      <p:graphicFrame>
        <p:nvGraphicFramePr>
          <p:cNvPr id="16" name="Diagramme 15">
            <a:extLst>
              <a:ext uri="{FF2B5EF4-FFF2-40B4-BE49-F238E27FC236}">
                <a16:creationId xmlns:a16="http://schemas.microsoft.com/office/drawing/2014/main" id="{EDD28C53-160D-5314-AC9C-9FC2BA50FA3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29682677"/>
              </p:ext>
            </p:extLst>
          </p:nvPr>
        </p:nvGraphicFramePr>
        <p:xfrm>
          <a:off x="363781" y="1316910"/>
          <a:ext cx="6843469" cy="72617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1" name="Image 20">
            <a:extLst>
              <a:ext uri="{FF2B5EF4-FFF2-40B4-BE49-F238E27FC236}">
                <a16:creationId xmlns:a16="http://schemas.microsoft.com/office/drawing/2014/main" id="{EB0F50B1-7958-62D2-64F2-EF1986AFDF0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3544" y="8621676"/>
            <a:ext cx="1833547" cy="1373225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73F7A704-0E74-59FD-7586-C78EF750AB31}"/>
              </a:ext>
            </a:extLst>
          </p:cNvPr>
          <p:cNvSpPr txBox="1"/>
          <p:nvPr/>
        </p:nvSpPr>
        <p:spPr>
          <a:xfrm>
            <a:off x="523356" y="9994901"/>
            <a:ext cx="668389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/>
              <a:t>Ecole François TANGUY – Site : ecolefrancoistanguylorient.fr</a:t>
            </a:r>
          </a:p>
          <a:p>
            <a:pPr algn="ctr"/>
            <a:r>
              <a:rPr lang="fr-FR" sz="1200" dirty="0"/>
              <a:t>Mail :  eco56.ft.lorient@enseignement-catholique.bzh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48568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0">
            <a:extLst>
              <a:ext uri="{FF2B5EF4-FFF2-40B4-BE49-F238E27FC236}">
                <a16:creationId xmlns:a16="http://schemas.microsoft.com/office/drawing/2014/main" id="{8359A53A-B3CF-51AD-EA2A-84259A8DA81C}"/>
              </a:ext>
            </a:extLst>
          </p:cNvPr>
          <p:cNvSpPr/>
          <p:nvPr/>
        </p:nvSpPr>
        <p:spPr>
          <a:xfrm>
            <a:off x="20802" y="9994901"/>
            <a:ext cx="7559676" cy="698501"/>
          </a:xfrm>
          <a:custGeom>
            <a:avLst/>
            <a:gdLst/>
            <a:ahLst/>
            <a:cxnLst/>
            <a:rect l="l" t="t" r="r" b="b"/>
            <a:pathLst>
              <a:path w="7559675" h="396240">
                <a:moveTo>
                  <a:pt x="7559675" y="0"/>
                </a:moveTo>
                <a:lnTo>
                  <a:pt x="0" y="0"/>
                </a:lnTo>
                <a:lnTo>
                  <a:pt x="0" y="396239"/>
                </a:lnTo>
                <a:lnTo>
                  <a:pt x="7559675" y="396239"/>
                </a:lnTo>
                <a:lnTo>
                  <a:pt x="7559675" y="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B39748B-41F6-85D3-3424-62F4E0303F27}"/>
              </a:ext>
            </a:extLst>
          </p:cNvPr>
          <p:cNvSpPr txBox="1"/>
          <p:nvPr/>
        </p:nvSpPr>
        <p:spPr>
          <a:xfrm>
            <a:off x="1720851" y="319591"/>
            <a:ext cx="56642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2" algn="r"/>
            <a:r>
              <a:rPr lang="fr-FR" sz="3200" b="1" dirty="0">
                <a:solidFill>
                  <a:schemeClr val="tx1"/>
                </a:solidFill>
                <a:latin typeface="HelloHappy" panose="02000603000000000000" pitchFamily="2" charset="0"/>
                <a:ea typeface="HelloHappy" panose="02000603000000000000" pitchFamily="2" charset="0"/>
              </a:rPr>
              <a:t>EQUIPE ENSEIGNANTE</a:t>
            </a:r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50A118A7-77C8-A6D2-A95B-0CB925C8D5CA}"/>
              </a:ext>
            </a:extLst>
          </p:cNvPr>
          <p:cNvCxnSpPr/>
          <p:nvPr/>
        </p:nvCxnSpPr>
        <p:spPr>
          <a:xfrm>
            <a:off x="1" y="1155699"/>
            <a:ext cx="7556500" cy="0"/>
          </a:xfrm>
          <a:prstGeom prst="line">
            <a:avLst/>
          </a:prstGeom>
          <a:ln w="508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 19">
            <a:extLst>
              <a:ext uri="{FF2B5EF4-FFF2-40B4-BE49-F238E27FC236}">
                <a16:creationId xmlns:a16="http://schemas.microsoft.com/office/drawing/2014/main" id="{C9C36F16-1299-74A1-5D62-B9677B04C7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356" y="1"/>
            <a:ext cx="1068133" cy="1027476"/>
          </a:xfrm>
          <a:prstGeom prst="rect">
            <a:avLst/>
          </a:prstGeom>
        </p:spPr>
      </p:pic>
      <p:graphicFrame>
        <p:nvGraphicFramePr>
          <p:cNvPr id="4" name="Diagramme 3">
            <a:extLst>
              <a:ext uri="{FF2B5EF4-FFF2-40B4-BE49-F238E27FC236}">
                <a16:creationId xmlns:a16="http://schemas.microsoft.com/office/drawing/2014/main" id="{6DB265D1-3F2F-7751-253A-81FDF1A2BA5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38733294"/>
              </p:ext>
            </p:extLst>
          </p:nvPr>
        </p:nvGraphicFramePr>
        <p:xfrm>
          <a:off x="508000" y="1799771"/>
          <a:ext cx="6699250" cy="44613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2" name="Image 11">
            <a:extLst>
              <a:ext uri="{FF2B5EF4-FFF2-40B4-BE49-F238E27FC236}">
                <a16:creationId xmlns:a16="http://schemas.microsoft.com/office/drawing/2014/main" id="{7870C19D-A5E5-2306-6C5D-84823F48F30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3940" y="7111587"/>
            <a:ext cx="2283310" cy="2032820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B2103302-28C2-9BB0-F456-45D2AB0A6834}"/>
              </a:ext>
            </a:extLst>
          </p:cNvPr>
          <p:cNvSpPr txBox="1"/>
          <p:nvPr/>
        </p:nvSpPr>
        <p:spPr>
          <a:xfrm>
            <a:off x="1111250" y="9994901"/>
            <a:ext cx="563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/>
              <a:t>Ecole François TANGUY – Site : ecolefrancoistanguylorient.fr</a:t>
            </a:r>
          </a:p>
          <a:p>
            <a:pPr algn="ctr"/>
            <a:r>
              <a:rPr lang="fr-FR" sz="1200" dirty="0"/>
              <a:t>Mail :  eco56.ft.lorient@enseignement-catholique.bzh</a:t>
            </a:r>
          </a:p>
        </p:txBody>
      </p:sp>
    </p:spTree>
    <p:extLst>
      <p:ext uri="{BB962C8B-B14F-4D97-AF65-F5344CB8AC3E}">
        <p14:creationId xmlns:p14="http://schemas.microsoft.com/office/powerpoint/2010/main" val="6989631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0">
            <a:extLst>
              <a:ext uri="{FF2B5EF4-FFF2-40B4-BE49-F238E27FC236}">
                <a16:creationId xmlns:a16="http://schemas.microsoft.com/office/drawing/2014/main" id="{8359A53A-B3CF-51AD-EA2A-84259A8DA81C}"/>
              </a:ext>
            </a:extLst>
          </p:cNvPr>
          <p:cNvSpPr/>
          <p:nvPr/>
        </p:nvSpPr>
        <p:spPr>
          <a:xfrm>
            <a:off x="20802" y="9994901"/>
            <a:ext cx="7559676" cy="698501"/>
          </a:xfrm>
          <a:custGeom>
            <a:avLst/>
            <a:gdLst/>
            <a:ahLst/>
            <a:cxnLst/>
            <a:rect l="l" t="t" r="r" b="b"/>
            <a:pathLst>
              <a:path w="7559675" h="396240">
                <a:moveTo>
                  <a:pt x="7559675" y="0"/>
                </a:moveTo>
                <a:lnTo>
                  <a:pt x="0" y="0"/>
                </a:lnTo>
                <a:lnTo>
                  <a:pt x="0" y="396239"/>
                </a:lnTo>
                <a:lnTo>
                  <a:pt x="7559675" y="396239"/>
                </a:lnTo>
                <a:lnTo>
                  <a:pt x="7559675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B39748B-41F6-85D3-3424-62F4E0303F27}"/>
              </a:ext>
            </a:extLst>
          </p:cNvPr>
          <p:cNvSpPr txBox="1"/>
          <p:nvPr/>
        </p:nvSpPr>
        <p:spPr>
          <a:xfrm>
            <a:off x="1720851" y="319591"/>
            <a:ext cx="5664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2" algn="r"/>
            <a:r>
              <a:rPr lang="fr-FR" sz="2400" b="1" dirty="0">
                <a:solidFill>
                  <a:schemeClr val="tx1"/>
                </a:solidFill>
                <a:latin typeface="HelloHappy" panose="02000603000000000000" pitchFamily="2" charset="0"/>
                <a:ea typeface="HelloHappy" panose="02000603000000000000" pitchFamily="2" charset="0"/>
              </a:rPr>
              <a:t>FRAIS DE SCOLARITE 2025-2026</a:t>
            </a:r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50A118A7-77C8-A6D2-A95B-0CB925C8D5CA}"/>
              </a:ext>
            </a:extLst>
          </p:cNvPr>
          <p:cNvCxnSpPr/>
          <p:nvPr/>
        </p:nvCxnSpPr>
        <p:spPr>
          <a:xfrm>
            <a:off x="1" y="1155699"/>
            <a:ext cx="7556500" cy="0"/>
          </a:xfrm>
          <a:prstGeom prst="line">
            <a:avLst/>
          </a:prstGeom>
          <a:ln w="50800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 19">
            <a:extLst>
              <a:ext uri="{FF2B5EF4-FFF2-40B4-BE49-F238E27FC236}">
                <a16:creationId xmlns:a16="http://schemas.microsoft.com/office/drawing/2014/main" id="{C9C36F16-1299-74A1-5D62-B9677B04C7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356" y="1"/>
            <a:ext cx="1068133" cy="1027476"/>
          </a:xfrm>
          <a:prstGeom prst="rect">
            <a:avLst/>
          </a:prstGeom>
        </p:spPr>
      </p:pic>
      <p:graphicFrame>
        <p:nvGraphicFramePr>
          <p:cNvPr id="7" name="Diagramme 6">
            <a:extLst>
              <a:ext uri="{FF2B5EF4-FFF2-40B4-BE49-F238E27FC236}">
                <a16:creationId xmlns:a16="http://schemas.microsoft.com/office/drawing/2014/main" id="{F81C04F4-DA11-25A1-5A2F-7F30A590630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48559747"/>
              </p:ext>
            </p:extLst>
          </p:nvPr>
        </p:nvGraphicFramePr>
        <p:xfrm>
          <a:off x="523356" y="781255"/>
          <a:ext cx="6683894" cy="92136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Tableau 8">
            <a:extLst>
              <a:ext uri="{FF2B5EF4-FFF2-40B4-BE49-F238E27FC236}">
                <a16:creationId xmlns:a16="http://schemas.microsoft.com/office/drawing/2014/main" id="{E474EF45-0179-EFDE-B39C-92A3872FFF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6681890"/>
              </p:ext>
            </p:extLst>
          </p:nvPr>
        </p:nvGraphicFramePr>
        <p:xfrm>
          <a:off x="958850" y="2292740"/>
          <a:ext cx="4617446" cy="16823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546214">
                  <a:extLst>
                    <a:ext uri="{9D8B030D-6E8A-4147-A177-3AD203B41FA5}">
                      <a16:colId xmlns:a16="http://schemas.microsoft.com/office/drawing/2014/main" val="3036107650"/>
                    </a:ext>
                  </a:extLst>
                </a:gridCol>
                <a:gridCol w="1546214">
                  <a:extLst>
                    <a:ext uri="{9D8B030D-6E8A-4147-A177-3AD203B41FA5}">
                      <a16:colId xmlns:a16="http://schemas.microsoft.com/office/drawing/2014/main" val="2581226411"/>
                    </a:ext>
                  </a:extLst>
                </a:gridCol>
                <a:gridCol w="1525018">
                  <a:extLst>
                    <a:ext uri="{9D8B030D-6E8A-4147-A177-3AD203B41FA5}">
                      <a16:colId xmlns:a16="http://schemas.microsoft.com/office/drawing/2014/main" val="3671317839"/>
                    </a:ext>
                  </a:extLst>
                </a:gridCol>
              </a:tblGrid>
              <a:tr h="420590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Maternelle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Primaire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0849852"/>
                  </a:ext>
                </a:extLst>
              </a:tr>
              <a:tr h="42059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  <a:r>
                        <a:rPr lang="fr-FR" baseline="30000" dirty="0"/>
                        <a:t>er</a:t>
                      </a:r>
                      <a:r>
                        <a:rPr lang="fr-FR" dirty="0"/>
                        <a:t> enfant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28,00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28,00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8783113"/>
                  </a:ext>
                </a:extLst>
              </a:tr>
              <a:tr h="42059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  <a:r>
                        <a:rPr lang="fr-FR" baseline="30000" dirty="0"/>
                        <a:t>ème</a:t>
                      </a:r>
                      <a:r>
                        <a:rPr lang="fr-FR" dirty="0"/>
                        <a:t> enfant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28,00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28,00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0775870"/>
                  </a:ext>
                </a:extLst>
              </a:tr>
              <a:tr h="42059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3</a:t>
                      </a:r>
                      <a:r>
                        <a:rPr lang="fr-FR" baseline="30000" dirty="0"/>
                        <a:t>ème</a:t>
                      </a:r>
                      <a:r>
                        <a:rPr lang="fr-FR" dirty="0"/>
                        <a:t> enfant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17,00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17,00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9057124"/>
                  </a:ext>
                </a:extLst>
              </a:tr>
            </a:tbl>
          </a:graphicData>
        </a:graphic>
      </p:graphicFrame>
      <p:pic>
        <p:nvPicPr>
          <p:cNvPr id="9" name="Image 8">
            <a:extLst>
              <a:ext uri="{FF2B5EF4-FFF2-40B4-BE49-F238E27FC236}">
                <a16:creationId xmlns:a16="http://schemas.microsoft.com/office/drawing/2014/main" id="{30FD1230-716E-38B7-42BE-CA4FD5D5EB9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1442" y="2448452"/>
            <a:ext cx="1281702" cy="1370935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0A34B159-6F96-5B70-82EA-68111C5313E2}"/>
              </a:ext>
            </a:extLst>
          </p:cNvPr>
          <p:cNvSpPr txBox="1"/>
          <p:nvPr/>
        </p:nvSpPr>
        <p:spPr>
          <a:xfrm>
            <a:off x="806450" y="9994900"/>
            <a:ext cx="594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/>
              <a:t>Ecole François TANGUY – Site : ecolefrancoistanguylorient.fr</a:t>
            </a:r>
          </a:p>
          <a:p>
            <a:pPr algn="ctr"/>
            <a:r>
              <a:rPr lang="fr-FR" sz="1200" dirty="0"/>
              <a:t>Mail :  eco56.ft.lorient@enseignement-catholique.bzh</a:t>
            </a:r>
          </a:p>
        </p:txBody>
      </p:sp>
    </p:spTree>
    <p:extLst>
      <p:ext uri="{BB962C8B-B14F-4D97-AF65-F5344CB8AC3E}">
        <p14:creationId xmlns:p14="http://schemas.microsoft.com/office/powerpoint/2010/main" val="19310625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0">
            <a:extLst>
              <a:ext uri="{FF2B5EF4-FFF2-40B4-BE49-F238E27FC236}">
                <a16:creationId xmlns:a16="http://schemas.microsoft.com/office/drawing/2014/main" id="{8359A53A-B3CF-51AD-EA2A-84259A8DA81C}"/>
              </a:ext>
            </a:extLst>
          </p:cNvPr>
          <p:cNvSpPr/>
          <p:nvPr/>
        </p:nvSpPr>
        <p:spPr>
          <a:xfrm>
            <a:off x="20802" y="9994901"/>
            <a:ext cx="7559676" cy="698501"/>
          </a:xfrm>
          <a:custGeom>
            <a:avLst/>
            <a:gdLst/>
            <a:ahLst/>
            <a:cxnLst/>
            <a:rect l="l" t="t" r="r" b="b"/>
            <a:pathLst>
              <a:path w="7559675" h="396240">
                <a:moveTo>
                  <a:pt x="7559675" y="0"/>
                </a:moveTo>
                <a:lnTo>
                  <a:pt x="0" y="0"/>
                </a:lnTo>
                <a:lnTo>
                  <a:pt x="0" y="396239"/>
                </a:lnTo>
                <a:lnTo>
                  <a:pt x="7559675" y="396239"/>
                </a:lnTo>
                <a:lnTo>
                  <a:pt x="7559675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B39748B-41F6-85D3-3424-62F4E0303F27}"/>
              </a:ext>
            </a:extLst>
          </p:cNvPr>
          <p:cNvSpPr txBox="1"/>
          <p:nvPr/>
        </p:nvSpPr>
        <p:spPr>
          <a:xfrm>
            <a:off x="1720851" y="319591"/>
            <a:ext cx="5664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2" algn="r"/>
            <a:r>
              <a:rPr lang="fr-FR" sz="2400" b="1" dirty="0">
                <a:solidFill>
                  <a:schemeClr val="tx1"/>
                </a:solidFill>
                <a:latin typeface="HelloHappy" panose="02000603000000000000" pitchFamily="2" charset="0"/>
                <a:ea typeface="HelloHappy" panose="02000603000000000000" pitchFamily="2" charset="0"/>
              </a:rPr>
              <a:t>FRAIS DE SCOLARITE 2025-2026</a:t>
            </a:r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50A118A7-77C8-A6D2-A95B-0CB925C8D5CA}"/>
              </a:ext>
            </a:extLst>
          </p:cNvPr>
          <p:cNvCxnSpPr/>
          <p:nvPr/>
        </p:nvCxnSpPr>
        <p:spPr>
          <a:xfrm>
            <a:off x="1" y="1155699"/>
            <a:ext cx="7556500" cy="0"/>
          </a:xfrm>
          <a:prstGeom prst="line">
            <a:avLst/>
          </a:prstGeom>
          <a:ln w="50800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 19">
            <a:extLst>
              <a:ext uri="{FF2B5EF4-FFF2-40B4-BE49-F238E27FC236}">
                <a16:creationId xmlns:a16="http://schemas.microsoft.com/office/drawing/2014/main" id="{C9C36F16-1299-74A1-5D62-B9677B04C7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356" y="1"/>
            <a:ext cx="1068133" cy="1027476"/>
          </a:xfrm>
          <a:prstGeom prst="rect">
            <a:avLst/>
          </a:prstGeom>
        </p:spPr>
      </p:pic>
      <p:graphicFrame>
        <p:nvGraphicFramePr>
          <p:cNvPr id="7" name="Diagramme 6">
            <a:extLst>
              <a:ext uri="{FF2B5EF4-FFF2-40B4-BE49-F238E27FC236}">
                <a16:creationId xmlns:a16="http://schemas.microsoft.com/office/drawing/2014/main" id="{F81C04F4-DA11-25A1-5A2F-7F30A590630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68642691"/>
              </p:ext>
            </p:extLst>
          </p:nvPr>
        </p:nvGraphicFramePr>
        <p:xfrm>
          <a:off x="486054" y="1696184"/>
          <a:ext cx="6629172" cy="7758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Tableau 8">
            <a:extLst>
              <a:ext uri="{FF2B5EF4-FFF2-40B4-BE49-F238E27FC236}">
                <a16:creationId xmlns:a16="http://schemas.microsoft.com/office/drawing/2014/main" id="{E474EF45-0179-EFDE-B39C-92A3872FFF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6190721"/>
              </p:ext>
            </p:extLst>
          </p:nvPr>
        </p:nvGraphicFramePr>
        <p:xfrm>
          <a:off x="958850" y="2537416"/>
          <a:ext cx="4528842" cy="100161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23815">
                  <a:extLst>
                    <a:ext uri="{9D8B030D-6E8A-4147-A177-3AD203B41FA5}">
                      <a16:colId xmlns:a16="http://schemas.microsoft.com/office/drawing/2014/main" val="3036107650"/>
                    </a:ext>
                  </a:extLst>
                </a:gridCol>
                <a:gridCol w="1532839">
                  <a:extLst>
                    <a:ext uri="{9D8B030D-6E8A-4147-A177-3AD203B41FA5}">
                      <a16:colId xmlns:a16="http://schemas.microsoft.com/office/drawing/2014/main" val="2581226411"/>
                    </a:ext>
                  </a:extLst>
                </a:gridCol>
                <a:gridCol w="1672188">
                  <a:extLst>
                    <a:ext uri="{9D8B030D-6E8A-4147-A177-3AD203B41FA5}">
                      <a16:colId xmlns:a16="http://schemas.microsoft.com/office/drawing/2014/main" val="3671317839"/>
                    </a:ext>
                  </a:extLst>
                </a:gridCol>
              </a:tblGrid>
              <a:tr h="158912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Quotient CAF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Tarif appliqué au 01/01/2026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0849852"/>
                  </a:ext>
                </a:extLst>
              </a:tr>
              <a:tr h="3615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Tarif Normal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Supérieur à 654,01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5,20€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81591274"/>
                  </a:ext>
                </a:extLst>
              </a:tr>
            </a:tbl>
          </a:graphicData>
        </a:graphic>
      </p:graphicFrame>
      <p:pic>
        <p:nvPicPr>
          <p:cNvPr id="9" name="Image 8">
            <a:extLst>
              <a:ext uri="{FF2B5EF4-FFF2-40B4-BE49-F238E27FC236}">
                <a16:creationId xmlns:a16="http://schemas.microsoft.com/office/drawing/2014/main" id="{897BAAA1-D3C8-44B6-0D77-612C06D5AAD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5450" y="5041900"/>
            <a:ext cx="1538583" cy="1538583"/>
          </a:xfrm>
          <a:prstGeom prst="rect">
            <a:avLst/>
          </a:prstGeom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1CF89F4F-BDDF-50A1-7BB5-6A042116A600}"/>
              </a:ext>
            </a:extLst>
          </p:cNvPr>
          <p:cNvSpPr txBox="1"/>
          <p:nvPr/>
        </p:nvSpPr>
        <p:spPr>
          <a:xfrm>
            <a:off x="806450" y="9994900"/>
            <a:ext cx="586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/>
              <a:t>Ecole François TANGUY – Site : ecolefrancoistanguylorient.fr</a:t>
            </a:r>
          </a:p>
          <a:p>
            <a:pPr algn="ctr"/>
            <a:r>
              <a:rPr lang="fr-FR" sz="1200" dirty="0"/>
              <a:t>Mail :  eco56.ft.lorient@enseignement-catholique.bzh</a:t>
            </a:r>
          </a:p>
        </p:txBody>
      </p:sp>
    </p:spTree>
    <p:extLst>
      <p:ext uri="{BB962C8B-B14F-4D97-AF65-F5344CB8AC3E}">
        <p14:creationId xmlns:p14="http://schemas.microsoft.com/office/powerpoint/2010/main" val="3895153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071BFF-D316-2376-9CDB-79CD3245D9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0">
            <a:extLst>
              <a:ext uri="{FF2B5EF4-FFF2-40B4-BE49-F238E27FC236}">
                <a16:creationId xmlns:a16="http://schemas.microsoft.com/office/drawing/2014/main" id="{5F849222-90A5-B813-93CC-C4560C9297B5}"/>
              </a:ext>
            </a:extLst>
          </p:cNvPr>
          <p:cNvSpPr/>
          <p:nvPr/>
        </p:nvSpPr>
        <p:spPr>
          <a:xfrm>
            <a:off x="20802" y="9994901"/>
            <a:ext cx="7559676" cy="698501"/>
          </a:xfrm>
          <a:custGeom>
            <a:avLst/>
            <a:gdLst/>
            <a:ahLst/>
            <a:cxnLst/>
            <a:rect l="l" t="t" r="r" b="b"/>
            <a:pathLst>
              <a:path w="7559675" h="396240">
                <a:moveTo>
                  <a:pt x="7559675" y="0"/>
                </a:moveTo>
                <a:lnTo>
                  <a:pt x="0" y="0"/>
                </a:lnTo>
                <a:lnTo>
                  <a:pt x="0" y="396239"/>
                </a:lnTo>
                <a:lnTo>
                  <a:pt x="7559675" y="396239"/>
                </a:lnTo>
                <a:lnTo>
                  <a:pt x="7559675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54C0EE67-46E6-FEF5-EDFA-3FE771066331}"/>
              </a:ext>
            </a:extLst>
          </p:cNvPr>
          <p:cNvSpPr txBox="1"/>
          <p:nvPr/>
        </p:nvSpPr>
        <p:spPr>
          <a:xfrm>
            <a:off x="1416050" y="319591"/>
            <a:ext cx="59690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2" algn="r"/>
            <a:r>
              <a:rPr lang="fr-FR" sz="2400" b="1" dirty="0">
                <a:solidFill>
                  <a:schemeClr val="tx1"/>
                </a:solidFill>
                <a:latin typeface="HelloHappy" panose="02000603000000000000" pitchFamily="2" charset="0"/>
                <a:ea typeface="HelloHappy" panose="02000603000000000000" pitchFamily="2" charset="0"/>
              </a:rPr>
              <a:t>Inscrire son enfant à l’école François Tanguy</a:t>
            </a:r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4C50F447-59FF-CFD1-B5F2-9AEAD3E95CCE}"/>
              </a:ext>
            </a:extLst>
          </p:cNvPr>
          <p:cNvCxnSpPr/>
          <p:nvPr/>
        </p:nvCxnSpPr>
        <p:spPr>
          <a:xfrm>
            <a:off x="1" y="1155699"/>
            <a:ext cx="7556500" cy="0"/>
          </a:xfrm>
          <a:prstGeom prst="line">
            <a:avLst/>
          </a:prstGeom>
          <a:ln w="50800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 19">
            <a:extLst>
              <a:ext uri="{FF2B5EF4-FFF2-40B4-BE49-F238E27FC236}">
                <a16:creationId xmlns:a16="http://schemas.microsoft.com/office/drawing/2014/main" id="{FFF43D62-C219-6C86-61DF-1F596AE3E4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356" y="1"/>
            <a:ext cx="1068133" cy="1027476"/>
          </a:xfrm>
          <a:prstGeom prst="rect">
            <a:avLst/>
          </a:prstGeom>
        </p:spPr>
      </p:pic>
      <p:graphicFrame>
        <p:nvGraphicFramePr>
          <p:cNvPr id="7" name="Diagramme 6">
            <a:extLst>
              <a:ext uri="{FF2B5EF4-FFF2-40B4-BE49-F238E27FC236}">
                <a16:creationId xmlns:a16="http://schemas.microsoft.com/office/drawing/2014/main" id="{EFE91929-7F5B-C37C-4896-F264236D4BA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2474008"/>
              </p:ext>
            </p:extLst>
          </p:nvPr>
        </p:nvGraphicFramePr>
        <p:xfrm>
          <a:off x="441325" y="1696184"/>
          <a:ext cx="6629172" cy="7758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1" name="Image 10">
            <a:extLst>
              <a:ext uri="{FF2B5EF4-FFF2-40B4-BE49-F238E27FC236}">
                <a16:creationId xmlns:a16="http://schemas.microsoft.com/office/drawing/2014/main" id="{648D1D27-0B9F-9FF4-7BD2-7308C7DCEE1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1650" y="6565900"/>
            <a:ext cx="1905000" cy="1390650"/>
          </a:xfrm>
          <a:prstGeom prst="rect">
            <a:avLst/>
          </a:prstGeom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70EC77BE-C6F8-5489-4601-341406501DA6}"/>
              </a:ext>
            </a:extLst>
          </p:cNvPr>
          <p:cNvSpPr txBox="1"/>
          <p:nvPr/>
        </p:nvSpPr>
        <p:spPr>
          <a:xfrm>
            <a:off x="806450" y="9994900"/>
            <a:ext cx="586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/>
              <a:t>Ecole François TANGUY – Site : ecolefrancoistanguylorient.fr</a:t>
            </a:r>
          </a:p>
          <a:p>
            <a:pPr algn="ctr"/>
            <a:r>
              <a:rPr lang="fr-FR" sz="1200" dirty="0"/>
              <a:t>Mail :  eco56.ft.lorient@enseignement-catholique.bzh</a:t>
            </a:r>
          </a:p>
        </p:txBody>
      </p:sp>
    </p:spTree>
    <p:extLst>
      <p:ext uri="{BB962C8B-B14F-4D97-AF65-F5344CB8AC3E}">
        <p14:creationId xmlns:p14="http://schemas.microsoft.com/office/powerpoint/2010/main" val="181471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4757</TotalTime>
  <Words>1253</Words>
  <Application>Microsoft Office PowerPoint</Application>
  <PresentationFormat>Personnalisé</PresentationFormat>
  <Paragraphs>129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Cambria</vt:lpstr>
      <vt:lpstr>Comic Sans MS</vt:lpstr>
      <vt:lpstr>HelloHappy</vt:lpstr>
      <vt:lpstr>Wingdings</vt:lpstr>
      <vt:lpstr>Office Theme</vt:lpstr>
      <vt:lpstr>Une école en mouvement</vt:lpstr>
      <vt:lpstr>Une école pour grandir ensemble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Marcie AGAPE</dc:creator>
  <cp:lastModifiedBy>Erwan TOUCHE</cp:lastModifiedBy>
  <cp:revision>107</cp:revision>
  <cp:lastPrinted>2025-02-28T10:26:25Z</cp:lastPrinted>
  <dcterms:created xsi:type="dcterms:W3CDTF">2022-08-15T09:05:44Z</dcterms:created>
  <dcterms:modified xsi:type="dcterms:W3CDTF">2026-02-26T10:32:01Z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2022-05-24T00:00:00Z</vt:filetime>
  </property>
  <property fmtid="{D5CDD505-2E9C-101B-9397-08002B2CF9AE}" pid="3" name="Creator">
    <vt:lpwstr>Acrobat PDFMaker 21 for PowerPoint</vt:lpwstr>
  </property>
  <property fmtid="{D5CDD505-2E9C-101B-9397-08002B2CF9AE}" pid="4" name="LastSaved">
    <vt:filetime>2022-08-15T00:00:00Z</vt:filetime>
  </property>
  <property fmtid="{D5CDD505-2E9C-101B-9397-08002B2CF9AE}" pid="5" name="Producer">
    <vt:lpwstr>iLovePDF</vt:lpwstr>
  </property>
</Properties>
</file>